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24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02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diagrams/drawing3.xml" ContentType="application/vnd.ms-office.drawingml.diagramDrawing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Default Extension="gif" ContentType="image/gif"/>
  <Override PartName="/ppt/slideLayouts/slideLayout99.xml" ContentType="application/vnd.openxmlformats-officedocument.presentationml.slideLayout+xml"/>
  <Override PartName="/ppt/diagrams/data3.xml" ContentType="application/vnd.openxmlformats-officedocument.drawingml.diagramData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33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notesSlides/notesSlide9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34.xml" ContentType="application/vnd.openxmlformats-officedocument.presentationml.slideLayout+xml"/>
  <Override PartName="/ppt/diagrams/quickStyle1.xml" ContentType="application/vnd.openxmlformats-officedocument.drawingml.diagramStyl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diagrams/layout4.xml" ContentType="application/vnd.openxmlformats-officedocument.drawingml.diagramLayout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diagrams/quickStyle2.xml" ContentType="application/vnd.openxmlformats-officedocument.drawingml.diagramStyl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58.xml" ContentType="application/vnd.openxmlformats-officedocument.presentationml.slideLayout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7" r:id="rId9"/>
    <p:sldMasterId id="2147483658" r:id="rId10"/>
    <p:sldMasterId id="2147483792" r:id="rId11"/>
    <p:sldMasterId id="2147483805" r:id="rId12"/>
  </p:sldMasterIdLst>
  <p:notesMasterIdLst>
    <p:notesMasterId r:id="rId48"/>
  </p:notesMasterIdLst>
  <p:sldIdLst>
    <p:sldId id="305" r:id="rId13"/>
    <p:sldId id="306" r:id="rId14"/>
    <p:sldId id="307" r:id="rId15"/>
    <p:sldId id="330" r:id="rId16"/>
    <p:sldId id="382" r:id="rId17"/>
    <p:sldId id="380" r:id="rId18"/>
    <p:sldId id="383" r:id="rId19"/>
    <p:sldId id="392" r:id="rId20"/>
    <p:sldId id="384" r:id="rId21"/>
    <p:sldId id="385" r:id="rId22"/>
    <p:sldId id="386" r:id="rId23"/>
    <p:sldId id="381" r:id="rId24"/>
    <p:sldId id="388" r:id="rId25"/>
    <p:sldId id="389" r:id="rId26"/>
    <p:sldId id="390" r:id="rId27"/>
    <p:sldId id="391" r:id="rId28"/>
    <p:sldId id="387" r:id="rId29"/>
    <p:sldId id="333" r:id="rId30"/>
    <p:sldId id="331" r:id="rId31"/>
    <p:sldId id="332" r:id="rId32"/>
    <p:sldId id="393" r:id="rId33"/>
    <p:sldId id="335" r:id="rId34"/>
    <p:sldId id="336" r:id="rId35"/>
    <p:sldId id="337" r:id="rId36"/>
    <p:sldId id="339" r:id="rId37"/>
    <p:sldId id="343" r:id="rId38"/>
    <p:sldId id="351" r:id="rId39"/>
    <p:sldId id="352" r:id="rId40"/>
    <p:sldId id="356" r:id="rId41"/>
    <p:sldId id="358" r:id="rId42"/>
    <p:sldId id="359" r:id="rId43"/>
    <p:sldId id="262" r:id="rId44"/>
    <p:sldId id="394" r:id="rId45"/>
    <p:sldId id="395" r:id="rId46"/>
    <p:sldId id="261" r:id="rId47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300" kern="1200">
        <a:solidFill>
          <a:srgbClr val="FFFFFF"/>
        </a:solidFill>
        <a:latin typeface="Chalkboard" charset="0"/>
        <a:ea typeface="ヒラギノ角ゴ ProN W3" charset="0"/>
        <a:cs typeface="ヒラギノ角ゴ ProN W3" charset="0"/>
        <a:sym typeface="Chalkboard" charset="0"/>
      </a:defRPr>
    </a:lvl1pPr>
    <a:lvl2pPr marL="457176" algn="ctr" rtl="0" fontAlgn="base">
      <a:spcBef>
        <a:spcPct val="0"/>
      </a:spcBef>
      <a:spcAft>
        <a:spcPct val="0"/>
      </a:spcAft>
      <a:defRPr sz="4300" kern="1200">
        <a:solidFill>
          <a:srgbClr val="FFFFFF"/>
        </a:solidFill>
        <a:latin typeface="Chalkboard" charset="0"/>
        <a:ea typeface="ヒラギノ角ゴ ProN W3" charset="0"/>
        <a:cs typeface="ヒラギノ角ゴ ProN W3" charset="0"/>
        <a:sym typeface="Chalkboard" charset="0"/>
      </a:defRPr>
    </a:lvl2pPr>
    <a:lvl3pPr marL="914354" algn="ctr" rtl="0" fontAlgn="base">
      <a:spcBef>
        <a:spcPct val="0"/>
      </a:spcBef>
      <a:spcAft>
        <a:spcPct val="0"/>
      </a:spcAft>
      <a:defRPr sz="4300" kern="1200">
        <a:solidFill>
          <a:srgbClr val="FFFFFF"/>
        </a:solidFill>
        <a:latin typeface="Chalkboard" charset="0"/>
        <a:ea typeface="ヒラギノ角ゴ ProN W3" charset="0"/>
        <a:cs typeface="ヒラギノ角ゴ ProN W3" charset="0"/>
        <a:sym typeface="Chalkboard" charset="0"/>
      </a:defRPr>
    </a:lvl3pPr>
    <a:lvl4pPr marL="1371530" algn="ctr" rtl="0" fontAlgn="base">
      <a:spcBef>
        <a:spcPct val="0"/>
      </a:spcBef>
      <a:spcAft>
        <a:spcPct val="0"/>
      </a:spcAft>
      <a:defRPr sz="4300" kern="1200">
        <a:solidFill>
          <a:srgbClr val="FFFFFF"/>
        </a:solidFill>
        <a:latin typeface="Chalkboard" charset="0"/>
        <a:ea typeface="ヒラギノ角ゴ ProN W3" charset="0"/>
        <a:cs typeface="ヒラギノ角ゴ ProN W3" charset="0"/>
        <a:sym typeface="Chalkboard" charset="0"/>
      </a:defRPr>
    </a:lvl4pPr>
    <a:lvl5pPr marL="1828706" algn="ctr" rtl="0" fontAlgn="base">
      <a:spcBef>
        <a:spcPct val="0"/>
      </a:spcBef>
      <a:spcAft>
        <a:spcPct val="0"/>
      </a:spcAft>
      <a:defRPr sz="4300" kern="1200">
        <a:solidFill>
          <a:srgbClr val="FFFFFF"/>
        </a:solidFill>
        <a:latin typeface="Chalkboard" charset="0"/>
        <a:ea typeface="ヒラギノ角ゴ ProN W3" charset="0"/>
        <a:cs typeface="ヒラギノ角ゴ ProN W3" charset="0"/>
        <a:sym typeface="Chalkboard" charset="0"/>
      </a:defRPr>
    </a:lvl5pPr>
    <a:lvl6pPr marL="2285884" algn="l" defTabSz="457176" rtl="0" eaLnBrk="1" latinLnBrk="0" hangingPunct="1">
      <a:defRPr sz="4300" kern="1200">
        <a:solidFill>
          <a:srgbClr val="FFFFFF"/>
        </a:solidFill>
        <a:latin typeface="Chalkboard" charset="0"/>
        <a:ea typeface="ヒラギノ角ゴ ProN W3" charset="0"/>
        <a:cs typeface="ヒラギノ角ゴ ProN W3" charset="0"/>
        <a:sym typeface="Chalkboard" charset="0"/>
      </a:defRPr>
    </a:lvl6pPr>
    <a:lvl7pPr marL="2743060" algn="l" defTabSz="457176" rtl="0" eaLnBrk="1" latinLnBrk="0" hangingPunct="1">
      <a:defRPr sz="4300" kern="1200">
        <a:solidFill>
          <a:srgbClr val="FFFFFF"/>
        </a:solidFill>
        <a:latin typeface="Chalkboard" charset="0"/>
        <a:ea typeface="ヒラギノ角ゴ ProN W3" charset="0"/>
        <a:cs typeface="ヒラギノ角ゴ ProN W3" charset="0"/>
        <a:sym typeface="Chalkboard" charset="0"/>
      </a:defRPr>
    </a:lvl7pPr>
    <a:lvl8pPr marL="3200236" algn="l" defTabSz="457176" rtl="0" eaLnBrk="1" latinLnBrk="0" hangingPunct="1">
      <a:defRPr sz="4300" kern="1200">
        <a:solidFill>
          <a:srgbClr val="FFFFFF"/>
        </a:solidFill>
        <a:latin typeface="Chalkboard" charset="0"/>
        <a:ea typeface="ヒラギノ角ゴ ProN W3" charset="0"/>
        <a:cs typeface="ヒラギノ角ゴ ProN W3" charset="0"/>
        <a:sym typeface="Chalkboard" charset="0"/>
      </a:defRPr>
    </a:lvl8pPr>
    <a:lvl9pPr marL="3657413" algn="l" defTabSz="457176" rtl="0" eaLnBrk="1" latinLnBrk="0" hangingPunct="1">
      <a:defRPr sz="4300" kern="1200">
        <a:solidFill>
          <a:srgbClr val="FFFFFF"/>
        </a:solidFill>
        <a:latin typeface="Chalkboard" charset="0"/>
        <a:ea typeface="ヒラギノ角ゴ ProN W3" charset="0"/>
        <a:cs typeface="ヒラギノ角ゴ ProN W3" charset="0"/>
        <a:sym typeface="Chalkboard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A0A"/>
    <a:srgbClr val="FFFFFF"/>
    <a:srgbClr val="E9DDFF"/>
    <a:srgbClr val="195310"/>
    <a:srgbClr val="BFC51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88" autoAdjust="0"/>
    <p:restoredTop sz="94675" autoAdjust="0"/>
  </p:normalViewPr>
  <p:slideViewPr>
    <p:cSldViewPr>
      <p:cViewPr>
        <p:scale>
          <a:sx n="73" d="100"/>
          <a:sy n="73" d="100"/>
        </p:scale>
        <p:origin x="180" y="306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336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slide" Target="slides/slide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E2E139-45FA-1E4D-BC7E-CCC2472DCF46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6B0903-9369-4F4F-AA8D-618D43DE43D1}">
      <dgm:prSet phldrT="[Text]"/>
      <dgm:spPr/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setup</a:t>
          </a:r>
          <a:endParaRPr lang="en-US" dirty="0">
            <a:solidFill>
              <a:srgbClr val="FFFFFF"/>
            </a:solidFill>
          </a:endParaRPr>
        </a:p>
      </dgm:t>
    </dgm:pt>
    <dgm:pt modelId="{679D4F68-9220-CC4A-8CE4-DCA91F2B7EFC}" type="parTrans" cxnId="{0328BDC8-3236-5B4F-B216-D2AE1F19762A}">
      <dgm:prSet/>
      <dgm:spPr/>
      <dgm:t>
        <a:bodyPr/>
        <a:lstStyle/>
        <a:p>
          <a:endParaRPr lang="en-US"/>
        </a:p>
      </dgm:t>
    </dgm:pt>
    <dgm:pt modelId="{F563E329-C53C-4C4F-A772-C5B9A9D372FC}" type="sibTrans" cxnId="{0328BDC8-3236-5B4F-B216-D2AE1F19762A}">
      <dgm:prSet/>
      <dgm:spPr/>
      <dgm:t>
        <a:bodyPr/>
        <a:lstStyle/>
        <a:p>
          <a:endParaRPr lang="en-US"/>
        </a:p>
      </dgm:t>
    </dgm:pt>
    <dgm:pt modelId="{2D6DAFA8-96E1-2A47-A6D2-4E156CA52DAB}">
      <dgm:prSet phldrT="[Text]"/>
      <dgm:spPr/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monitor</a:t>
          </a:r>
          <a:endParaRPr lang="en-US" dirty="0">
            <a:solidFill>
              <a:srgbClr val="FFFFFF"/>
            </a:solidFill>
          </a:endParaRPr>
        </a:p>
      </dgm:t>
    </dgm:pt>
    <dgm:pt modelId="{DBA49065-8F62-5948-B4E5-EFFFC0DB0691}" type="parTrans" cxnId="{3780CCFE-EE52-FA49-969B-6B41499971DC}">
      <dgm:prSet/>
      <dgm:spPr/>
      <dgm:t>
        <a:bodyPr/>
        <a:lstStyle/>
        <a:p>
          <a:endParaRPr lang="en-US"/>
        </a:p>
      </dgm:t>
    </dgm:pt>
    <dgm:pt modelId="{90C1BA36-B0DA-F947-A34B-F45639EDD9F6}" type="sibTrans" cxnId="{3780CCFE-EE52-FA49-969B-6B41499971DC}">
      <dgm:prSet/>
      <dgm:spPr/>
      <dgm:t>
        <a:bodyPr/>
        <a:lstStyle/>
        <a:p>
          <a:endParaRPr lang="en-US"/>
        </a:p>
      </dgm:t>
    </dgm:pt>
    <dgm:pt modelId="{0BFF913A-1E72-1745-8976-B1605AD9F177}">
      <dgm:prSet phldrT="[Text]"/>
      <dgm:spPr/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Patch</a:t>
          </a:r>
          <a:endParaRPr lang="en-US" dirty="0">
            <a:solidFill>
              <a:srgbClr val="FFFFFF"/>
            </a:solidFill>
          </a:endParaRPr>
        </a:p>
      </dgm:t>
    </dgm:pt>
    <dgm:pt modelId="{3C314A52-C57B-E642-8ED8-D7BFBE550101}" type="parTrans" cxnId="{2EDA6890-B1B9-4C4D-BAFF-A4DE4D3B7C0C}">
      <dgm:prSet/>
      <dgm:spPr/>
      <dgm:t>
        <a:bodyPr/>
        <a:lstStyle/>
        <a:p>
          <a:endParaRPr lang="en-US"/>
        </a:p>
      </dgm:t>
    </dgm:pt>
    <dgm:pt modelId="{42C8FDF6-8BA5-E040-AF52-D9A9BA2A7994}" type="sibTrans" cxnId="{2EDA6890-B1B9-4C4D-BAFF-A4DE4D3B7C0C}">
      <dgm:prSet/>
      <dgm:spPr/>
      <dgm:t>
        <a:bodyPr/>
        <a:lstStyle/>
        <a:p>
          <a:endParaRPr lang="en-US"/>
        </a:p>
      </dgm:t>
    </dgm:pt>
    <dgm:pt modelId="{77368176-B5D4-8E4A-AE6B-8AC5DCC7E93E}">
      <dgm:prSet phldrT="[Text]"/>
      <dgm:spPr/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update</a:t>
          </a:r>
          <a:endParaRPr lang="en-US" dirty="0">
            <a:solidFill>
              <a:srgbClr val="FFFFFF"/>
            </a:solidFill>
          </a:endParaRPr>
        </a:p>
      </dgm:t>
    </dgm:pt>
    <dgm:pt modelId="{8BFA6CCA-F67A-684F-842E-A19D980AF51B}" type="parTrans" cxnId="{94786FF6-A825-F64B-8335-1FCCE22C441D}">
      <dgm:prSet/>
      <dgm:spPr/>
      <dgm:t>
        <a:bodyPr/>
        <a:lstStyle/>
        <a:p>
          <a:endParaRPr lang="en-US"/>
        </a:p>
      </dgm:t>
    </dgm:pt>
    <dgm:pt modelId="{46D35DB8-09E4-DE45-A6D2-2BB540D09FDA}" type="sibTrans" cxnId="{94786FF6-A825-F64B-8335-1FCCE22C441D}">
      <dgm:prSet/>
      <dgm:spPr/>
      <dgm:t>
        <a:bodyPr/>
        <a:lstStyle/>
        <a:p>
          <a:endParaRPr lang="en-US"/>
        </a:p>
      </dgm:t>
    </dgm:pt>
    <dgm:pt modelId="{9922E20C-0B88-C041-A57D-0BD7B5A595DC}">
      <dgm:prSet phldrT="[Text]"/>
      <dgm:spPr/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validate</a:t>
          </a:r>
          <a:endParaRPr lang="en-US" dirty="0">
            <a:solidFill>
              <a:srgbClr val="FFFFFF"/>
            </a:solidFill>
          </a:endParaRPr>
        </a:p>
      </dgm:t>
    </dgm:pt>
    <dgm:pt modelId="{150D0A33-84C4-0141-B240-0B416DFC422C}" type="parTrans" cxnId="{60FB2554-F59F-4E4D-9755-6C1CDB17BA6E}">
      <dgm:prSet/>
      <dgm:spPr/>
      <dgm:t>
        <a:bodyPr/>
        <a:lstStyle/>
        <a:p>
          <a:endParaRPr lang="en-US"/>
        </a:p>
      </dgm:t>
    </dgm:pt>
    <dgm:pt modelId="{074A2FFF-BF95-8B40-B9D9-2395420859B0}" type="sibTrans" cxnId="{60FB2554-F59F-4E4D-9755-6C1CDB17BA6E}">
      <dgm:prSet/>
      <dgm:spPr/>
      <dgm:t>
        <a:bodyPr/>
        <a:lstStyle/>
        <a:p>
          <a:endParaRPr lang="en-US"/>
        </a:p>
      </dgm:t>
    </dgm:pt>
    <dgm:pt modelId="{16F49E6C-2652-A44E-A7BD-133AF1808289}" type="pres">
      <dgm:prSet presAssocID="{0DE2E139-45FA-1E4D-BC7E-CCC2472DCF4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3B3AE8-419C-944F-B9C7-1C49E30739A8}" type="pres">
      <dgm:prSet presAssocID="{E96B0903-9369-4F4F-AA8D-618D43DE43D1}" presName="dummy" presStyleCnt="0"/>
      <dgm:spPr/>
    </dgm:pt>
    <dgm:pt modelId="{50C78914-C591-1647-8DF6-92DFA0D76BF2}" type="pres">
      <dgm:prSet presAssocID="{E96B0903-9369-4F4F-AA8D-618D43DE43D1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FF19C5-665A-B047-86F1-8582E610D338}" type="pres">
      <dgm:prSet presAssocID="{F563E329-C53C-4C4F-A772-C5B9A9D372FC}" presName="sibTrans" presStyleLbl="node1" presStyleIdx="0" presStyleCnt="5"/>
      <dgm:spPr/>
      <dgm:t>
        <a:bodyPr/>
        <a:lstStyle/>
        <a:p>
          <a:endParaRPr lang="en-US"/>
        </a:p>
      </dgm:t>
    </dgm:pt>
    <dgm:pt modelId="{3DE76106-7733-7A49-9A99-A1871D16BFDB}" type="pres">
      <dgm:prSet presAssocID="{2D6DAFA8-96E1-2A47-A6D2-4E156CA52DAB}" presName="dummy" presStyleCnt="0"/>
      <dgm:spPr/>
    </dgm:pt>
    <dgm:pt modelId="{5817A2B6-BECF-5645-BDDD-2A1AC160F9DF}" type="pres">
      <dgm:prSet presAssocID="{2D6DAFA8-96E1-2A47-A6D2-4E156CA52DAB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D9E1D1-4FC2-1649-A251-43B700322EF1}" type="pres">
      <dgm:prSet presAssocID="{90C1BA36-B0DA-F947-A34B-F45639EDD9F6}" presName="sibTrans" presStyleLbl="node1" presStyleIdx="1" presStyleCnt="5"/>
      <dgm:spPr/>
      <dgm:t>
        <a:bodyPr/>
        <a:lstStyle/>
        <a:p>
          <a:endParaRPr lang="en-US"/>
        </a:p>
      </dgm:t>
    </dgm:pt>
    <dgm:pt modelId="{18A10531-D216-0B4B-8BED-76BBF2FBED54}" type="pres">
      <dgm:prSet presAssocID="{0BFF913A-1E72-1745-8976-B1605AD9F177}" presName="dummy" presStyleCnt="0"/>
      <dgm:spPr/>
    </dgm:pt>
    <dgm:pt modelId="{97A6D882-1665-2B4C-A2F4-6789230D367E}" type="pres">
      <dgm:prSet presAssocID="{0BFF913A-1E72-1745-8976-B1605AD9F177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AF3A7B-CEBC-3F49-A6EF-458FBB971121}" type="pres">
      <dgm:prSet presAssocID="{42C8FDF6-8BA5-E040-AF52-D9A9BA2A7994}" presName="sibTrans" presStyleLbl="node1" presStyleIdx="2" presStyleCnt="5"/>
      <dgm:spPr/>
      <dgm:t>
        <a:bodyPr/>
        <a:lstStyle/>
        <a:p>
          <a:endParaRPr lang="en-US"/>
        </a:p>
      </dgm:t>
    </dgm:pt>
    <dgm:pt modelId="{B316A3CD-B361-A745-9CE0-1DF7EDBB7783}" type="pres">
      <dgm:prSet presAssocID="{77368176-B5D4-8E4A-AE6B-8AC5DCC7E93E}" presName="dummy" presStyleCnt="0"/>
      <dgm:spPr/>
    </dgm:pt>
    <dgm:pt modelId="{AFF0CD33-5CC4-5343-8E0D-42A2102C4B4A}" type="pres">
      <dgm:prSet presAssocID="{77368176-B5D4-8E4A-AE6B-8AC5DCC7E93E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B7F81F-5D75-A946-B980-006D4A59BBA1}" type="pres">
      <dgm:prSet presAssocID="{46D35DB8-09E4-DE45-A6D2-2BB540D09FDA}" presName="sibTrans" presStyleLbl="node1" presStyleIdx="3" presStyleCnt="5"/>
      <dgm:spPr/>
      <dgm:t>
        <a:bodyPr/>
        <a:lstStyle/>
        <a:p>
          <a:endParaRPr lang="en-US"/>
        </a:p>
      </dgm:t>
    </dgm:pt>
    <dgm:pt modelId="{D1E5D560-4E2F-B144-849C-20B8FEA2AA57}" type="pres">
      <dgm:prSet presAssocID="{9922E20C-0B88-C041-A57D-0BD7B5A595DC}" presName="dummy" presStyleCnt="0"/>
      <dgm:spPr/>
    </dgm:pt>
    <dgm:pt modelId="{378D5ACD-1704-7C48-9044-D1848F064223}" type="pres">
      <dgm:prSet presAssocID="{9922E20C-0B88-C041-A57D-0BD7B5A595DC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2A7CA9-5406-AF45-A973-2D3031803862}" type="pres">
      <dgm:prSet presAssocID="{074A2FFF-BF95-8B40-B9D9-2395420859B0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01AC9055-3F64-AB4A-8502-3E9D31346E0F}" type="presOf" srcId="{90C1BA36-B0DA-F947-A34B-F45639EDD9F6}" destId="{EFD9E1D1-4FC2-1649-A251-43B700322EF1}" srcOrd="0" destOrd="0" presId="urn:microsoft.com/office/officeart/2005/8/layout/cycle1"/>
    <dgm:cxn modelId="{413861E5-5F04-3C44-B02D-05C57AAA9FA5}" type="presOf" srcId="{42C8FDF6-8BA5-E040-AF52-D9A9BA2A7994}" destId="{6AAF3A7B-CEBC-3F49-A6EF-458FBB971121}" srcOrd="0" destOrd="0" presId="urn:microsoft.com/office/officeart/2005/8/layout/cycle1"/>
    <dgm:cxn modelId="{B6D8381D-4E8F-9647-8C84-B626D4545065}" type="presOf" srcId="{F563E329-C53C-4C4F-A772-C5B9A9D372FC}" destId="{B6FF19C5-665A-B047-86F1-8582E610D338}" srcOrd="0" destOrd="0" presId="urn:microsoft.com/office/officeart/2005/8/layout/cycle1"/>
    <dgm:cxn modelId="{9FF2A2B8-910A-BF4D-9855-25B413F6FCB0}" type="presOf" srcId="{77368176-B5D4-8E4A-AE6B-8AC5DCC7E93E}" destId="{AFF0CD33-5CC4-5343-8E0D-42A2102C4B4A}" srcOrd="0" destOrd="0" presId="urn:microsoft.com/office/officeart/2005/8/layout/cycle1"/>
    <dgm:cxn modelId="{5149B8C6-D899-2A49-A1F7-15C34C7EAB0A}" type="presOf" srcId="{E96B0903-9369-4F4F-AA8D-618D43DE43D1}" destId="{50C78914-C591-1647-8DF6-92DFA0D76BF2}" srcOrd="0" destOrd="0" presId="urn:microsoft.com/office/officeart/2005/8/layout/cycle1"/>
    <dgm:cxn modelId="{12D1BDE1-25E2-C640-BDC0-5E432DB49836}" type="presOf" srcId="{9922E20C-0B88-C041-A57D-0BD7B5A595DC}" destId="{378D5ACD-1704-7C48-9044-D1848F064223}" srcOrd="0" destOrd="0" presId="urn:microsoft.com/office/officeart/2005/8/layout/cycle1"/>
    <dgm:cxn modelId="{D4D524DF-EF43-CF4D-99F3-2694E5D77B15}" type="presOf" srcId="{0DE2E139-45FA-1E4D-BC7E-CCC2472DCF46}" destId="{16F49E6C-2652-A44E-A7BD-133AF1808289}" srcOrd="0" destOrd="0" presId="urn:microsoft.com/office/officeart/2005/8/layout/cycle1"/>
    <dgm:cxn modelId="{94786FF6-A825-F64B-8335-1FCCE22C441D}" srcId="{0DE2E139-45FA-1E4D-BC7E-CCC2472DCF46}" destId="{77368176-B5D4-8E4A-AE6B-8AC5DCC7E93E}" srcOrd="3" destOrd="0" parTransId="{8BFA6CCA-F67A-684F-842E-A19D980AF51B}" sibTransId="{46D35DB8-09E4-DE45-A6D2-2BB540D09FDA}"/>
    <dgm:cxn modelId="{186F6A6A-9AF2-0849-9226-233AC0A4D530}" type="presOf" srcId="{2D6DAFA8-96E1-2A47-A6D2-4E156CA52DAB}" destId="{5817A2B6-BECF-5645-BDDD-2A1AC160F9DF}" srcOrd="0" destOrd="0" presId="urn:microsoft.com/office/officeart/2005/8/layout/cycle1"/>
    <dgm:cxn modelId="{2EDA6890-B1B9-4C4D-BAFF-A4DE4D3B7C0C}" srcId="{0DE2E139-45FA-1E4D-BC7E-CCC2472DCF46}" destId="{0BFF913A-1E72-1745-8976-B1605AD9F177}" srcOrd="2" destOrd="0" parTransId="{3C314A52-C57B-E642-8ED8-D7BFBE550101}" sibTransId="{42C8FDF6-8BA5-E040-AF52-D9A9BA2A7994}"/>
    <dgm:cxn modelId="{3780CCFE-EE52-FA49-969B-6B41499971DC}" srcId="{0DE2E139-45FA-1E4D-BC7E-CCC2472DCF46}" destId="{2D6DAFA8-96E1-2A47-A6D2-4E156CA52DAB}" srcOrd="1" destOrd="0" parTransId="{DBA49065-8F62-5948-B4E5-EFFFC0DB0691}" sibTransId="{90C1BA36-B0DA-F947-A34B-F45639EDD9F6}"/>
    <dgm:cxn modelId="{0328BDC8-3236-5B4F-B216-D2AE1F19762A}" srcId="{0DE2E139-45FA-1E4D-BC7E-CCC2472DCF46}" destId="{E96B0903-9369-4F4F-AA8D-618D43DE43D1}" srcOrd="0" destOrd="0" parTransId="{679D4F68-9220-CC4A-8CE4-DCA91F2B7EFC}" sibTransId="{F563E329-C53C-4C4F-A772-C5B9A9D372FC}"/>
    <dgm:cxn modelId="{60FB2554-F59F-4E4D-9755-6C1CDB17BA6E}" srcId="{0DE2E139-45FA-1E4D-BC7E-CCC2472DCF46}" destId="{9922E20C-0B88-C041-A57D-0BD7B5A595DC}" srcOrd="4" destOrd="0" parTransId="{150D0A33-84C4-0141-B240-0B416DFC422C}" sibTransId="{074A2FFF-BF95-8B40-B9D9-2395420859B0}"/>
    <dgm:cxn modelId="{FD7201F2-A64B-A345-9C4A-4F02EC8C02EE}" type="presOf" srcId="{46D35DB8-09E4-DE45-A6D2-2BB540D09FDA}" destId="{F3B7F81F-5D75-A946-B980-006D4A59BBA1}" srcOrd="0" destOrd="0" presId="urn:microsoft.com/office/officeart/2005/8/layout/cycle1"/>
    <dgm:cxn modelId="{C5E8F445-666E-FE45-BBE5-FD09790CE2A2}" type="presOf" srcId="{0BFF913A-1E72-1745-8976-B1605AD9F177}" destId="{97A6D882-1665-2B4C-A2F4-6789230D367E}" srcOrd="0" destOrd="0" presId="urn:microsoft.com/office/officeart/2005/8/layout/cycle1"/>
    <dgm:cxn modelId="{99FE2E15-AA30-1642-89B4-CED94C9036B0}" type="presOf" srcId="{074A2FFF-BF95-8B40-B9D9-2395420859B0}" destId="{562A7CA9-5406-AF45-A973-2D3031803862}" srcOrd="0" destOrd="0" presId="urn:microsoft.com/office/officeart/2005/8/layout/cycle1"/>
    <dgm:cxn modelId="{D3BDE649-D173-D340-A04E-95A7EAB0ECD5}" type="presParOf" srcId="{16F49E6C-2652-A44E-A7BD-133AF1808289}" destId="{AD3B3AE8-419C-944F-B9C7-1C49E30739A8}" srcOrd="0" destOrd="0" presId="urn:microsoft.com/office/officeart/2005/8/layout/cycle1"/>
    <dgm:cxn modelId="{68824350-3E38-8D41-9187-3750DD578A9C}" type="presParOf" srcId="{16F49E6C-2652-A44E-A7BD-133AF1808289}" destId="{50C78914-C591-1647-8DF6-92DFA0D76BF2}" srcOrd="1" destOrd="0" presId="urn:microsoft.com/office/officeart/2005/8/layout/cycle1"/>
    <dgm:cxn modelId="{79D907F4-F914-3341-80F0-AA83065CAF08}" type="presParOf" srcId="{16F49E6C-2652-A44E-A7BD-133AF1808289}" destId="{B6FF19C5-665A-B047-86F1-8582E610D338}" srcOrd="2" destOrd="0" presId="urn:microsoft.com/office/officeart/2005/8/layout/cycle1"/>
    <dgm:cxn modelId="{1F7F4DF0-87F4-A240-A15B-0A1CEC9D9A15}" type="presParOf" srcId="{16F49E6C-2652-A44E-A7BD-133AF1808289}" destId="{3DE76106-7733-7A49-9A99-A1871D16BFDB}" srcOrd="3" destOrd="0" presId="urn:microsoft.com/office/officeart/2005/8/layout/cycle1"/>
    <dgm:cxn modelId="{8971D765-0D37-4E44-A258-04DBF3B2C24F}" type="presParOf" srcId="{16F49E6C-2652-A44E-A7BD-133AF1808289}" destId="{5817A2B6-BECF-5645-BDDD-2A1AC160F9DF}" srcOrd="4" destOrd="0" presId="urn:microsoft.com/office/officeart/2005/8/layout/cycle1"/>
    <dgm:cxn modelId="{EF462262-6D91-884F-BF9F-D760760E4C9D}" type="presParOf" srcId="{16F49E6C-2652-A44E-A7BD-133AF1808289}" destId="{EFD9E1D1-4FC2-1649-A251-43B700322EF1}" srcOrd="5" destOrd="0" presId="urn:microsoft.com/office/officeart/2005/8/layout/cycle1"/>
    <dgm:cxn modelId="{DF1199E6-C308-1941-B75F-A68E6362D5B3}" type="presParOf" srcId="{16F49E6C-2652-A44E-A7BD-133AF1808289}" destId="{18A10531-D216-0B4B-8BED-76BBF2FBED54}" srcOrd="6" destOrd="0" presId="urn:microsoft.com/office/officeart/2005/8/layout/cycle1"/>
    <dgm:cxn modelId="{A85C1AA2-5EFC-2641-9A0B-42B409A3DA74}" type="presParOf" srcId="{16F49E6C-2652-A44E-A7BD-133AF1808289}" destId="{97A6D882-1665-2B4C-A2F4-6789230D367E}" srcOrd="7" destOrd="0" presId="urn:microsoft.com/office/officeart/2005/8/layout/cycle1"/>
    <dgm:cxn modelId="{EC8ED740-3EFE-4141-B4BB-57009173BE8E}" type="presParOf" srcId="{16F49E6C-2652-A44E-A7BD-133AF1808289}" destId="{6AAF3A7B-CEBC-3F49-A6EF-458FBB971121}" srcOrd="8" destOrd="0" presId="urn:microsoft.com/office/officeart/2005/8/layout/cycle1"/>
    <dgm:cxn modelId="{F35B1623-BB7C-C647-8D39-365BDD5F5E33}" type="presParOf" srcId="{16F49E6C-2652-A44E-A7BD-133AF1808289}" destId="{B316A3CD-B361-A745-9CE0-1DF7EDBB7783}" srcOrd="9" destOrd="0" presId="urn:microsoft.com/office/officeart/2005/8/layout/cycle1"/>
    <dgm:cxn modelId="{3C1860C6-6113-9647-A215-4AB6F219D49C}" type="presParOf" srcId="{16F49E6C-2652-A44E-A7BD-133AF1808289}" destId="{AFF0CD33-5CC4-5343-8E0D-42A2102C4B4A}" srcOrd="10" destOrd="0" presId="urn:microsoft.com/office/officeart/2005/8/layout/cycle1"/>
    <dgm:cxn modelId="{7619C558-2032-8C42-B0BF-3095B9BAD9D9}" type="presParOf" srcId="{16F49E6C-2652-A44E-A7BD-133AF1808289}" destId="{F3B7F81F-5D75-A946-B980-006D4A59BBA1}" srcOrd="11" destOrd="0" presId="urn:microsoft.com/office/officeart/2005/8/layout/cycle1"/>
    <dgm:cxn modelId="{965F2456-00A7-B244-A936-59462CD3CDA2}" type="presParOf" srcId="{16F49E6C-2652-A44E-A7BD-133AF1808289}" destId="{D1E5D560-4E2F-B144-849C-20B8FEA2AA57}" srcOrd="12" destOrd="0" presId="urn:microsoft.com/office/officeart/2005/8/layout/cycle1"/>
    <dgm:cxn modelId="{6BDCE9B6-67F2-6F44-99AF-202A83B03544}" type="presParOf" srcId="{16F49E6C-2652-A44E-A7BD-133AF1808289}" destId="{378D5ACD-1704-7C48-9044-D1848F064223}" srcOrd="13" destOrd="0" presId="urn:microsoft.com/office/officeart/2005/8/layout/cycle1"/>
    <dgm:cxn modelId="{6E479F81-4F09-8647-A892-4618DA739F55}" type="presParOf" srcId="{16F49E6C-2652-A44E-A7BD-133AF1808289}" destId="{562A7CA9-5406-AF45-A973-2D3031803862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E2E139-45FA-1E4D-BC7E-CCC2472DCF46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6B0903-9369-4F4F-AA8D-618D43DE43D1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setup</a:t>
          </a:r>
          <a:endParaRPr lang="en-US" dirty="0">
            <a:solidFill>
              <a:schemeClr val="tx1"/>
            </a:solidFill>
          </a:endParaRPr>
        </a:p>
      </dgm:t>
    </dgm:pt>
    <dgm:pt modelId="{679D4F68-9220-CC4A-8CE4-DCA91F2B7EFC}" type="parTrans" cxnId="{0328BDC8-3236-5B4F-B216-D2AE1F19762A}">
      <dgm:prSet/>
      <dgm:spPr/>
      <dgm:t>
        <a:bodyPr/>
        <a:lstStyle/>
        <a:p>
          <a:endParaRPr lang="en-US"/>
        </a:p>
      </dgm:t>
    </dgm:pt>
    <dgm:pt modelId="{F563E329-C53C-4C4F-A772-C5B9A9D372FC}" type="sibTrans" cxnId="{0328BDC8-3236-5B4F-B216-D2AE1F19762A}">
      <dgm:prSet/>
      <dgm:spPr/>
      <dgm:t>
        <a:bodyPr/>
        <a:lstStyle/>
        <a:p>
          <a:endParaRPr lang="en-US"/>
        </a:p>
      </dgm:t>
    </dgm:pt>
    <dgm:pt modelId="{9647E73B-4990-3D4E-B6FD-8625052E5F87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Monitor</a:t>
          </a:r>
          <a:endParaRPr lang="en-US" dirty="0">
            <a:solidFill>
              <a:schemeClr val="tx1"/>
            </a:solidFill>
          </a:endParaRPr>
        </a:p>
      </dgm:t>
    </dgm:pt>
    <dgm:pt modelId="{BE536C04-4148-164B-808C-5A5594602819}" type="parTrans" cxnId="{1DFE2601-BDC5-6F41-B0C1-46C8396455CB}">
      <dgm:prSet/>
      <dgm:spPr/>
      <dgm:t>
        <a:bodyPr/>
        <a:lstStyle/>
        <a:p>
          <a:endParaRPr lang="en-US"/>
        </a:p>
      </dgm:t>
    </dgm:pt>
    <dgm:pt modelId="{6080ED21-00AF-8941-B01A-9DD75775BBBB}" type="sibTrans" cxnId="{1DFE2601-BDC5-6F41-B0C1-46C8396455CB}">
      <dgm:prSet/>
      <dgm:spPr/>
      <dgm:t>
        <a:bodyPr/>
        <a:lstStyle/>
        <a:p>
          <a:endParaRPr lang="en-US"/>
        </a:p>
      </dgm:t>
    </dgm:pt>
    <dgm:pt modelId="{4D25049D-7731-5749-AAC2-2F7F3A3EAB8C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Patch</a:t>
          </a:r>
          <a:endParaRPr lang="en-US" dirty="0">
            <a:solidFill>
              <a:schemeClr val="tx1"/>
            </a:solidFill>
          </a:endParaRPr>
        </a:p>
      </dgm:t>
    </dgm:pt>
    <dgm:pt modelId="{44EA1079-BBC2-E84B-AA2E-4392FE6949B1}" type="parTrans" cxnId="{29319174-4D04-5949-9D56-F083EE2FCBC2}">
      <dgm:prSet/>
      <dgm:spPr/>
      <dgm:t>
        <a:bodyPr/>
        <a:lstStyle/>
        <a:p>
          <a:endParaRPr lang="en-US"/>
        </a:p>
      </dgm:t>
    </dgm:pt>
    <dgm:pt modelId="{B42010FF-98AE-7A43-9255-261D6D237D74}" type="sibTrans" cxnId="{29319174-4D04-5949-9D56-F083EE2FCBC2}">
      <dgm:prSet/>
      <dgm:spPr/>
      <dgm:t>
        <a:bodyPr/>
        <a:lstStyle/>
        <a:p>
          <a:endParaRPr lang="en-US"/>
        </a:p>
      </dgm:t>
    </dgm:pt>
    <dgm:pt modelId="{D7C49514-77A7-6D43-9F3D-E04DB598F9CF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Update</a:t>
          </a:r>
          <a:endParaRPr lang="en-US" dirty="0">
            <a:solidFill>
              <a:schemeClr val="tx1"/>
            </a:solidFill>
          </a:endParaRPr>
        </a:p>
      </dgm:t>
    </dgm:pt>
    <dgm:pt modelId="{8ABB1C7D-FF28-6B47-9CE3-CD578A2171AF}" type="parTrans" cxnId="{0E373C0D-0D12-2440-B88D-DB29AB100025}">
      <dgm:prSet/>
      <dgm:spPr/>
      <dgm:t>
        <a:bodyPr/>
        <a:lstStyle/>
        <a:p>
          <a:endParaRPr lang="en-US"/>
        </a:p>
      </dgm:t>
    </dgm:pt>
    <dgm:pt modelId="{DA35C025-5AA8-8846-999B-96AA7E2344BD}" type="sibTrans" cxnId="{0E373C0D-0D12-2440-B88D-DB29AB100025}">
      <dgm:prSet/>
      <dgm:spPr/>
      <dgm:t>
        <a:bodyPr/>
        <a:lstStyle/>
        <a:p>
          <a:endParaRPr lang="en-US"/>
        </a:p>
      </dgm:t>
    </dgm:pt>
    <dgm:pt modelId="{5313B8D8-5C1C-6B47-B65D-5622DD6545C8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Validate</a:t>
          </a:r>
          <a:endParaRPr lang="en-US" dirty="0">
            <a:solidFill>
              <a:schemeClr val="tx1"/>
            </a:solidFill>
          </a:endParaRPr>
        </a:p>
      </dgm:t>
    </dgm:pt>
    <dgm:pt modelId="{714F33AF-E700-164A-8EF8-0883B6D7A142}" type="parTrans" cxnId="{EB372867-93EC-184B-8BF5-DB602835BCA5}">
      <dgm:prSet/>
      <dgm:spPr/>
      <dgm:t>
        <a:bodyPr/>
        <a:lstStyle/>
        <a:p>
          <a:endParaRPr lang="en-US"/>
        </a:p>
      </dgm:t>
    </dgm:pt>
    <dgm:pt modelId="{3AED79F2-BB7D-A949-8620-381BB2966162}" type="sibTrans" cxnId="{EB372867-93EC-184B-8BF5-DB602835BCA5}">
      <dgm:prSet/>
      <dgm:spPr/>
      <dgm:t>
        <a:bodyPr/>
        <a:lstStyle/>
        <a:p>
          <a:endParaRPr lang="en-US"/>
        </a:p>
      </dgm:t>
    </dgm:pt>
    <dgm:pt modelId="{16F49E6C-2652-A44E-A7BD-133AF1808289}" type="pres">
      <dgm:prSet presAssocID="{0DE2E139-45FA-1E4D-BC7E-CCC2472DCF4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3B3AE8-419C-944F-B9C7-1C49E30739A8}" type="pres">
      <dgm:prSet presAssocID="{E96B0903-9369-4F4F-AA8D-618D43DE43D1}" presName="dummy" presStyleCnt="0"/>
      <dgm:spPr/>
    </dgm:pt>
    <dgm:pt modelId="{50C78914-C591-1647-8DF6-92DFA0D76BF2}" type="pres">
      <dgm:prSet presAssocID="{E96B0903-9369-4F4F-AA8D-618D43DE43D1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FF19C5-665A-B047-86F1-8582E610D338}" type="pres">
      <dgm:prSet presAssocID="{F563E329-C53C-4C4F-A772-C5B9A9D372FC}" presName="sibTrans" presStyleLbl="node1" presStyleIdx="0" presStyleCnt="5"/>
      <dgm:spPr/>
      <dgm:t>
        <a:bodyPr/>
        <a:lstStyle/>
        <a:p>
          <a:endParaRPr lang="en-US"/>
        </a:p>
      </dgm:t>
    </dgm:pt>
    <dgm:pt modelId="{ED2FB37F-A710-9647-8F8A-9CAF92B6889A}" type="pres">
      <dgm:prSet presAssocID="{9647E73B-4990-3D4E-B6FD-8625052E5F87}" presName="dummy" presStyleCnt="0"/>
      <dgm:spPr/>
    </dgm:pt>
    <dgm:pt modelId="{35EAAB67-F9EA-434D-9D62-7D358C20021F}" type="pres">
      <dgm:prSet presAssocID="{9647E73B-4990-3D4E-B6FD-8625052E5F87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E6BCC8-F2ED-6D45-B176-6AC93FBE0A40}" type="pres">
      <dgm:prSet presAssocID="{6080ED21-00AF-8941-B01A-9DD75775BBBB}" presName="sibTrans" presStyleLbl="node1" presStyleIdx="1" presStyleCnt="5"/>
      <dgm:spPr/>
      <dgm:t>
        <a:bodyPr/>
        <a:lstStyle/>
        <a:p>
          <a:endParaRPr lang="en-US"/>
        </a:p>
      </dgm:t>
    </dgm:pt>
    <dgm:pt modelId="{6F7B7754-50B6-2E42-A720-55CDBA68AB5B}" type="pres">
      <dgm:prSet presAssocID="{4D25049D-7731-5749-AAC2-2F7F3A3EAB8C}" presName="dummy" presStyleCnt="0"/>
      <dgm:spPr/>
    </dgm:pt>
    <dgm:pt modelId="{7EA85DBA-7AA0-E64D-ADEF-46F7864D687A}" type="pres">
      <dgm:prSet presAssocID="{4D25049D-7731-5749-AAC2-2F7F3A3EAB8C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5D24E-C8DC-674F-AA3C-D5E890CC2EB0}" type="pres">
      <dgm:prSet presAssocID="{B42010FF-98AE-7A43-9255-261D6D237D74}" presName="sibTrans" presStyleLbl="node1" presStyleIdx="2" presStyleCnt="5"/>
      <dgm:spPr/>
      <dgm:t>
        <a:bodyPr/>
        <a:lstStyle/>
        <a:p>
          <a:endParaRPr lang="en-US"/>
        </a:p>
      </dgm:t>
    </dgm:pt>
    <dgm:pt modelId="{29A303BC-15FD-C64F-AE5E-BE381B4E9107}" type="pres">
      <dgm:prSet presAssocID="{D7C49514-77A7-6D43-9F3D-E04DB598F9CF}" presName="dummy" presStyleCnt="0"/>
      <dgm:spPr/>
    </dgm:pt>
    <dgm:pt modelId="{FBD77826-4660-C34D-8054-BCC649B0D272}" type="pres">
      <dgm:prSet presAssocID="{D7C49514-77A7-6D43-9F3D-E04DB598F9CF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5B1D15-7457-DD4F-A41E-C3A2171BACEF}" type="pres">
      <dgm:prSet presAssocID="{DA35C025-5AA8-8846-999B-96AA7E2344BD}" presName="sibTrans" presStyleLbl="node1" presStyleIdx="3" presStyleCnt="5"/>
      <dgm:spPr/>
      <dgm:t>
        <a:bodyPr/>
        <a:lstStyle/>
        <a:p>
          <a:endParaRPr lang="en-US"/>
        </a:p>
      </dgm:t>
    </dgm:pt>
    <dgm:pt modelId="{9AB5C048-A085-D94C-8E57-C1858595D0FA}" type="pres">
      <dgm:prSet presAssocID="{5313B8D8-5C1C-6B47-B65D-5622DD6545C8}" presName="dummy" presStyleCnt="0"/>
      <dgm:spPr/>
    </dgm:pt>
    <dgm:pt modelId="{1E8A75DC-A012-554A-B2FE-3AC5F24BE31A}" type="pres">
      <dgm:prSet presAssocID="{5313B8D8-5C1C-6B47-B65D-5622DD6545C8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79973-671C-8F4E-AFBA-C40BB22B3A43}" type="pres">
      <dgm:prSet presAssocID="{3AED79F2-BB7D-A949-8620-381BB2966162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EB372867-93EC-184B-8BF5-DB602835BCA5}" srcId="{0DE2E139-45FA-1E4D-BC7E-CCC2472DCF46}" destId="{5313B8D8-5C1C-6B47-B65D-5622DD6545C8}" srcOrd="4" destOrd="0" parTransId="{714F33AF-E700-164A-8EF8-0883B6D7A142}" sibTransId="{3AED79F2-BB7D-A949-8620-381BB2966162}"/>
    <dgm:cxn modelId="{1DFE2601-BDC5-6F41-B0C1-46C8396455CB}" srcId="{0DE2E139-45FA-1E4D-BC7E-CCC2472DCF46}" destId="{9647E73B-4990-3D4E-B6FD-8625052E5F87}" srcOrd="1" destOrd="0" parTransId="{BE536C04-4148-164B-808C-5A5594602819}" sibTransId="{6080ED21-00AF-8941-B01A-9DD75775BBBB}"/>
    <dgm:cxn modelId="{8E470097-170C-5D41-BB21-F3D67D370D25}" type="presOf" srcId="{9647E73B-4990-3D4E-B6FD-8625052E5F87}" destId="{35EAAB67-F9EA-434D-9D62-7D358C20021F}" srcOrd="0" destOrd="0" presId="urn:microsoft.com/office/officeart/2005/8/layout/cycle1"/>
    <dgm:cxn modelId="{2685963E-D52E-7541-B333-F4ACEAD6C3A7}" type="presOf" srcId="{F563E329-C53C-4C4F-A772-C5B9A9D372FC}" destId="{B6FF19C5-665A-B047-86F1-8582E610D338}" srcOrd="0" destOrd="0" presId="urn:microsoft.com/office/officeart/2005/8/layout/cycle1"/>
    <dgm:cxn modelId="{5BEAE08F-4818-494A-BA8F-F383D77E5CC4}" type="presOf" srcId="{6080ED21-00AF-8941-B01A-9DD75775BBBB}" destId="{90E6BCC8-F2ED-6D45-B176-6AC93FBE0A40}" srcOrd="0" destOrd="0" presId="urn:microsoft.com/office/officeart/2005/8/layout/cycle1"/>
    <dgm:cxn modelId="{8BB56DAD-A98A-AE47-AC71-D63A338DA7E6}" type="presOf" srcId="{D7C49514-77A7-6D43-9F3D-E04DB598F9CF}" destId="{FBD77826-4660-C34D-8054-BCC649B0D272}" srcOrd="0" destOrd="0" presId="urn:microsoft.com/office/officeart/2005/8/layout/cycle1"/>
    <dgm:cxn modelId="{7A851844-0C82-3348-9ADE-90D073AE1FDB}" type="presOf" srcId="{E96B0903-9369-4F4F-AA8D-618D43DE43D1}" destId="{50C78914-C591-1647-8DF6-92DFA0D76BF2}" srcOrd="0" destOrd="0" presId="urn:microsoft.com/office/officeart/2005/8/layout/cycle1"/>
    <dgm:cxn modelId="{447D7F2F-70DF-B94C-96B3-85864EFC862F}" type="presOf" srcId="{0DE2E139-45FA-1E4D-BC7E-CCC2472DCF46}" destId="{16F49E6C-2652-A44E-A7BD-133AF1808289}" srcOrd="0" destOrd="0" presId="urn:microsoft.com/office/officeart/2005/8/layout/cycle1"/>
    <dgm:cxn modelId="{0E373C0D-0D12-2440-B88D-DB29AB100025}" srcId="{0DE2E139-45FA-1E4D-BC7E-CCC2472DCF46}" destId="{D7C49514-77A7-6D43-9F3D-E04DB598F9CF}" srcOrd="3" destOrd="0" parTransId="{8ABB1C7D-FF28-6B47-9CE3-CD578A2171AF}" sibTransId="{DA35C025-5AA8-8846-999B-96AA7E2344BD}"/>
    <dgm:cxn modelId="{C2EA80F4-F945-C74A-95B4-4A0268517329}" type="presOf" srcId="{DA35C025-5AA8-8846-999B-96AA7E2344BD}" destId="{595B1D15-7457-DD4F-A41E-C3A2171BACEF}" srcOrd="0" destOrd="0" presId="urn:microsoft.com/office/officeart/2005/8/layout/cycle1"/>
    <dgm:cxn modelId="{4A7E0DB1-822A-6C49-901F-8C91999338D8}" type="presOf" srcId="{4D25049D-7731-5749-AAC2-2F7F3A3EAB8C}" destId="{7EA85DBA-7AA0-E64D-ADEF-46F7864D687A}" srcOrd="0" destOrd="0" presId="urn:microsoft.com/office/officeart/2005/8/layout/cycle1"/>
    <dgm:cxn modelId="{73BE1B4B-FF6C-FD4B-A091-3C243C9A466D}" type="presOf" srcId="{5313B8D8-5C1C-6B47-B65D-5622DD6545C8}" destId="{1E8A75DC-A012-554A-B2FE-3AC5F24BE31A}" srcOrd="0" destOrd="0" presId="urn:microsoft.com/office/officeart/2005/8/layout/cycle1"/>
    <dgm:cxn modelId="{0328BDC8-3236-5B4F-B216-D2AE1F19762A}" srcId="{0DE2E139-45FA-1E4D-BC7E-CCC2472DCF46}" destId="{E96B0903-9369-4F4F-AA8D-618D43DE43D1}" srcOrd="0" destOrd="0" parTransId="{679D4F68-9220-CC4A-8CE4-DCA91F2B7EFC}" sibTransId="{F563E329-C53C-4C4F-A772-C5B9A9D372FC}"/>
    <dgm:cxn modelId="{29319174-4D04-5949-9D56-F083EE2FCBC2}" srcId="{0DE2E139-45FA-1E4D-BC7E-CCC2472DCF46}" destId="{4D25049D-7731-5749-AAC2-2F7F3A3EAB8C}" srcOrd="2" destOrd="0" parTransId="{44EA1079-BBC2-E84B-AA2E-4392FE6949B1}" sibTransId="{B42010FF-98AE-7A43-9255-261D6D237D74}"/>
    <dgm:cxn modelId="{B63B317C-193A-EC47-B020-7361B1D6C492}" type="presOf" srcId="{B42010FF-98AE-7A43-9255-261D6D237D74}" destId="{8FC5D24E-C8DC-674F-AA3C-D5E890CC2EB0}" srcOrd="0" destOrd="0" presId="urn:microsoft.com/office/officeart/2005/8/layout/cycle1"/>
    <dgm:cxn modelId="{1F9122F2-18B0-5642-A376-95A91B64CE3B}" type="presOf" srcId="{3AED79F2-BB7D-A949-8620-381BB2966162}" destId="{D3B79973-671C-8F4E-AFBA-C40BB22B3A43}" srcOrd="0" destOrd="0" presId="urn:microsoft.com/office/officeart/2005/8/layout/cycle1"/>
    <dgm:cxn modelId="{C47B6531-8964-4D4E-8CA6-9CF2990A4CF6}" type="presParOf" srcId="{16F49E6C-2652-A44E-A7BD-133AF1808289}" destId="{AD3B3AE8-419C-944F-B9C7-1C49E30739A8}" srcOrd="0" destOrd="0" presId="urn:microsoft.com/office/officeart/2005/8/layout/cycle1"/>
    <dgm:cxn modelId="{F56A828A-8D19-D046-8D75-F12190C978E3}" type="presParOf" srcId="{16F49E6C-2652-A44E-A7BD-133AF1808289}" destId="{50C78914-C591-1647-8DF6-92DFA0D76BF2}" srcOrd="1" destOrd="0" presId="urn:microsoft.com/office/officeart/2005/8/layout/cycle1"/>
    <dgm:cxn modelId="{9B5238B3-92AB-D043-B923-16E54748D923}" type="presParOf" srcId="{16F49E6C-2652-A44E-A7BD-133AF1808289}" destId="{B6FF19C5-665A-B047-86F1-8582E610D338}" srcOrd="2" destOrd="0" presId="urn:microsoft.com/office/officeart/2005/8/layout/cycle1"/>
    <dgm:cxn modelId="{631660CF-23EE-7040-A9EE-34D6FC1C1FB7}" type="presParOf" srcId="{16F49E6C-2652-A44E-A7BD-133AF1808289}" destId="{ED2FB37F-A710-9647-8F8A-9CAF92B6889A}" srcOrd="3" destOrd="0" presId="urn:microsoft.com/office/officeart/2005/8/layout/cycle1"/>
    <dgm:cxn modelId="{74D7D8C5-8A40-CF4A-874B-25893792CC23}" type="presParOf" srcId="{16F49E6C-2652-A44E-A7BD-133AF1808289}" destId="{35EAAB67-F9EA-434D-9D62-7D358C20021F}" srcOrd="4" destOrd="0" presId="urn:microsoft.com/office/officeart/2005/8/layout/cycle1"/>
    <dgm:cxn modelId="{ED8CF827-059A-D649-8D8F-A36C10399CCB}" type="presParOf" srcId="{16F49E6C-2652-A44E-A7BD-133AF1808289}" destId="{90E6BCC8-F2ED-6D45-B176-6AC93FBE0A40}" srcOrd="5" destOrd="0" presId="urn:microsoft.com/office/officeart/2005/8/layout/cycle1"/>
    <dgm:cxn modelId="{429249F7-8D94-A040-9F0C-3FC7171EF958}" type="presParOf" srcId="{16F49E6C-2652-A44E-A7BD-133AF1808289}" destId="{6F7B7754-50B6-2E42-A720-55CDBA68AB5B}" srcOrd="6" destOrd="0" presId="urn:microsoft.com/office/officeart/2005/8/layout/cycle1"/>
    <dgm:cxn modelId="{41E1578D-48E0-574F-BB93-2E74EEDA13B3}" type="presParOf" srcId="{16F49E6C-2652-A44E-A7BD-133AF1808289}" destId="{7EA85DBA-7AA0-E64D-ADEF-46F7864D687A}" srcOrd="7" destOrd="0" presId="urn:microsoft.com/office/officeart/2005/8/layout/cycle1"/>
    <dgm:cxn modelId="{B2CCD6FA-DBE6-C443-BDCE-4B51EDB6CF2B}" type="presParOf" srcId="{16F49E6C-2652-A44E-A7BD-133AF1808289}" destId="{8FC5D24E-C8DC-674F-AA3C-D5E890CC2EB0}" srcOrd="8" destOrd="0" presId="urn:microsoft.com/office/officeart/2005/8/layout/cycle1"/>
    <dgm:cxn modelId="{37432229-3570-EC42-AA3D-A79C1DC5CE5E}" type="presParOf" srcId="{16F49E6C-2652-A44E-A7BD-133AF1808289}" destId="{29A303BC-15FD-C64F-AE5E-BE381B4E9107}" srcOrd="9" destOrd="0" presId="urn:microsoft.com/office/officeart/2005/8/layout/cycle1"/>
    <dgm:cxn modelId="{57F68E60-8D58-1044-A2AB-35CFA71ED901}" type="presParOf" srcId="{16F49E6C-2652-A44E-A7BD-133AF1808289}" destId="{FBD77826-4660-C34D-8054-BCC649B0D272}" srcOrd="10" destOrd="0" presId="urn:microsoft.com/office/officeart/2005/8/layout/cycle1"/>
    <dgm:cxn modelId="{9FE6E7C1-945B-E247-A94D-88A2772B05D3}" type="presParOf" srcId="{16F49E6C-2652-A44E-A7BD-133AF1808289}" destId="{595B1D15-7457-DD4F-A41E-C3A2171BACEF}" srcOrd="11" destOrd="0" presId="urn:microsoft.com/office/officeart/2005/8/layout/cycle1"/>
    <dgm:cxn modelId="{248E06F6-7D18-7A4C-A036-AE582C431E49}" type="presParOf" srcId="{16F49E6C-2652-A44E-A7BD-133AF1808289}" destId="{9AB5C048-A085-D94C-8E57-C1858595D0FA}" srcOrd="12" destOrd="0" presId="urn:microsoft.com/office/officeart/2005/8/layout/cycle1"/>
    <dgm:cxn modelId="{99C3EF18-19A4-0844-AFE6-89AF0D60623F}" type="presParOf" srcId="{16F49E6C-2652-A44E-A7BD-133AF1808289}" destId="{1E8A75DC-A012-554A-B2FE-3AC5F24BE31A}" srcOrd="13" destOrd="0" presId="urn:microsoft.com/office/officeart/2005/8/layout/cycle1"/>
    <dgm:cxn modelId="{5659B0A6-83E7-A342-8367-16A66AC465BD}" type="presParOf" srcId="{16F49E6C-2652-A44E-A7BD-133AF1808289}" destId="{D3B79973-671C-8F4E-AFBA-C40BB22B3A43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4E75BC-13D4-1B46-A397-01B8B25996F9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0F1E1D-8B29-6D43-855C-C2CF52DF6059}">
      <dgm:prSet phldrT="[Texte]"/>
      <dgm:spPr/>
      <dgm:t>
        <a:bodyPr/>
        <a:lstStyle/>
        <a:p>
          <a:r>
            <a:rPr lang="en-US" dirty="0" smtClean="0"/>
            <a:t>Code</a:t>
          </a:r>
          <a:endParaRPr lang="en-US" dirty="0"/>
        </a:p>
      </dgm:t>
    </dgm:pt>
    <dgm:pt modelId="{A9DEE47E-B5C9-7F40-9F3C-B9162A7EF85D}" type="parTrans" cxnId="{619943B6-9336-5448-9695-D93A22732CDB}">
      <dgm:prSet/>
      <dgm:spPr/>
      <dgm:t>
        <a:bodyPr/>
        <a:lstStyle/>
        <a:p>
          <a:endParaRPr lang="en-US"/>
        </a:p>
      </dgm:t>
    </dgm:pt>
    <dgm:pt modelId="{5F6A58FE-A738-F34B-9069-AA01AE58A456}" type="sibTrans" cxnId="{619943B6-9336-5448-9695-D93A22732CDB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05ECBDDE-6624-3348-9452-984FDEA94B35}">
      <dgm:prSet phldrT="[Texte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17D712B4-991A-F54E-BB7E-C678145532B1}" type="parTrans" cxnId="{DFE8E75F-2AF5-8545-990A-9FC382160669}">
      <dgm:prSet/>
      <dgm:spPr/>
      <dgm:t>
        <a:bodyPr/>
        <a:lstStyle/>
        <a:p>
          <a:endParaRPr lang="en-US"/>
        </a:p>
      </dgm:t>
    </dgm:pt>
    <dgm:pt modelId="{B3F2E2F6-1586-5A4A-A39C-B71716532DD1}" type="sibTrans" cxnId="{DFE8E75F-2AF5-8545-990A-9FC382160669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7D64CD09-54B0-0643-8D66-80C69151B8CE}">
      <dgm:prSet phldrT="[Texte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AF96AE5B-0E90-894F-A929-DF4460C7AEC4}" type="parTrans" cxnId="{AA500550-A117-E242-9B5D-1A164F8F4625}">
      <dgm:prSet/>
      <dgm:spPr/>
      <dgm:t>
        <a:bodyPr/>
        <a:lstStyle/>
        <a:p>
          <a:endParaRPr lang="en-US"/>
        </a:p>
      </dgm:t>
    </dgm:pt>
    <dgm:pt modelId="{A27B76E3-184C-EC49-A0B4-87858E9D123C}" type="sibTrans" cxnId="{AA500550-A117-E242-9B5D-1A164F8F4625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8E2457B1-AF05-E349-AF18-0E113B2A7744}">
      <dgm:prSet phldrT="[Texte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9303D1B4-5C44-884F-94EB-4E7EC71F6805}" type="parTrans" cxnId="{3B707D3C-72CC-3749-ABD2-46813CA0ADA0}">
      <dgm:prSet/>
      <dgm:spPr/>
      <dgm:t>
        <a:bodyPr/>
        <a:lstStyle/>
        <a:p>
          <a:endParaRPr lang="en-US"/>
        </a:p>
      </dgm:t>
    </dgm:pt>
    <dgm:pt modelId="{970101EC-D9CC-F940-BE5A-2C24B6239A19}" type="sibTrans" cxnId="{3B707D3C-72CC-3749-ABD2-46813CA0ADA0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A8924B00-F127-7743-8618-1706C5EAD11D}" type="pres">
      <dgm:prSet presAssocID="{5C4E75BC-13D4-1B46-A397-01B8B25996F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31E871-BB6B-7840-80F2-B86BB05F4B86}" type="pres">
      <dgm:prSet presAssocID="{330F1E1D-8B29-6D43-855C-C2CF52DF6059}" presName="dummy" presStyleCnt="0"/>
      <dgm:spPr/>
    </dgm:pt>
    <dgm:pt modelId="{48680BBE-45F9-374B-A803-CE51C0CF00D5}" type="pres">
      <dgm:prSet presAssocID="{330F1E1D-8B29-6D43-855C-C2CF52DF6059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8F9F31-3194-4247-BCA2-CF3DABF5F36A}" type="pres">
      <dgm:prSet presAssocID="{5F6A58FE-A738-F34B-9069-AA01AE58A456}" presName="sibTrans" presStyleLbl="node1" presStyleIdx="0" presStyleCnt="4" custLinFactNeighborX="0"/>
      <dgm:spPr/>
      <dgm:t>
        <a:bodyPr/>
        <a:lstStyle/>
        <a:p>
          <a:endParaRPr lang="en-US"/>
        </a:p>
      </dgm:t>
    </dgm:pt>
    <dgm:pt modelId="{F46C2504-DD7F-9346-96DF-5A66D8A3EDED}" type="pres">
      <dgm:prSet presAssocID="{8E2457B1-AF05-E349-AF18-0E113B2A7744}" presName="dummy" presStyleCnt="0"/>
      <dgm:spPr/>
    </dgm:pt>
    <dgm:pt modelId="{E09701B4-A1D5-3E44-B209-5F1E72DBD8F9}" type="pres">
      <dgm:prSet presAssocID="{8E2457B1-AF05-E349-AF18-0E113B2A7744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B0B4D6-86BA-6943-9FD0-0179F3EE9B43}" type="pres">
      <dgm:prSet presAssocID="{970101EC-D9CC-F940-BE5A-2C24B6239A19}" presName="sibTrans" presStyleLbl="node1" presStyleIdx="1" presStyleCnt="4"/>
      <dgm:spPr/>
      <dgm:t>
        <a:bodyPr/>
        <a:lstStyle/>
        <a:p>
          <a:endParaRPr lang="en-US"/>
        </a:p>
      </dgm:t>
    </dgm:pt>
    <dgm:pt modelId="{506BC205-847B-6648-9CFB-3563569BF2A2}" type="pres">
      <dgm:prSet presAssocID="{7D64CD09-54B0-0643-8D66-80C69151B8CE}" presName="dummy" presStyleCnt="0"/>
      <dgm:spPr/>
    </dgm:pt>
    <dgm:pt modelId="{5F77D072-7803-E64C-90C8-794AED7BDD76}" type="pres">
      <dgm:prSet presAssocID="{7D64CD09-54B0-0643-8D66-80C69151B8CE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B78CCA-A3F5-7E46-BD62-C37E706F3946}" type="pres">
      <dgm:prSet presAssocID="{A27B76E3-184C-EC49-A0B4-87858E9D123C}" presName="sibTrans" presStyleLbl="node1" presStyleIdx="2" presStyleCnt="4"/>
      <dgm:spPr/>
      <dgm:t>
        <a:bodyPr/>
        <a:lstStyle/>
        <a:p>
          <a:endParaRPr lang="en-US"/>
        </a:p>
      </dgm:t>
    </dgm:pt>
    <dgm:pt modelId="{6A035352-1411-AA4A-9F33-445F1039ABE7}" type="pres">
      <dgm:prSet presAssocID="{05ECBDDE-6624-3348-9452-984FDEA94B35}" presName="dummy" presStyleCnt="0"/>
      <dgm:spPr/>
    </dgm:pt>
    <dgm:pt modelId="{AB5596E6-62D1-8F4B-918D-D21BCAC887B5}" type="pres">
      <dgm:prSet presAssocID="{05ECBDDE-6624-3348-9452-984FDEA94B35}" presName="node" presStyleLbl="revTx" presStyleIdx="3" presStyleCnt="4" custScaleX="1461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670694-338A-6642-BCE6-684682B8D462}" type="pres">
      <dgm:prSet presAssocID="{B3F2E2F6-1586-5A4A-A39C-B71716532DD1}" presName="sibTrans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CEAD5D7B-4D0E-BB4E-A144-22B918FD7B6E}" type="presOf" srcId="{970101EC-D9CC-F940-BE5A-2C24B6239A19}" destId="{88B0B4D6-86BA-6943-9FD0-0179F3EE9B43}" srcOrd="0" destOrd="0" presId="urn:microsoft.com/office/officeart/2005/8/layout/cycle1"/>
    <dgm:cxn modelId="{F69170D2-1848-744F-B5D4-D00282F613DC}" type="presOf" srcId="{5F6A58FE-A738-F34B-9069-AA01AE58A456}" destId="{AA8F9F31-3194-4247-BCA2-CF3DABF5F36A}" srcOrd="0" destOrd="0" presId="urn:microsoft.com/office/officeart/2005/8/layout/cycle1"/>
    <dgm:cxn modelId="{3B707D3C-72CC-3749-ABD2-46813CA0ADA0}" srcId="{5C4E75BC-13D4-1B46-A397-01B8B25996F9}" destId="{8E2457B1-AF05-E349-AF18-0E113B2A7744}" srcOrd="1" destOrd="0" parTransId="{9303D1B4-5C44-884F-94EB-4E7EC71F6805}" sibTransId="{970101EC-D9CC-F940-BE5A-2C24B6239A19}"/>
    <dgm:cxn modelId="{F580125B-4D24-3D40-BD46-028BE796B5A2}" type="presOf" srcId="{7D64CD09-54B0-0643-8D66-80C69151B8CE}" destId="{5F77D072-7803-E64C-90C8-794AED7BDD76}" srcOrd="0" destOrd="0" presId="urn:microsoft.com/office/officeart/2005/8/layout/cycle1"/>
    <dgm:cxn modelId="{8AB7577B-50FC-FA4A-9096-D92FDC9C5707}" type="presOf" srcId="{B3F2E2F6-1586-5A4A-A39C-B71716532DD1}" destId="{69670694-338A-6642-BCE6-684682B8D462}" srcOrd="0" destOrd="0" presId="urn:microsoft.com/office/officeart/2005/8/layout/cycle1"/>
    <dgm:cxn modelId="{37621C80-6A56-D14E-A55A-EA20243068D0}" type="presOf" srcId="{330F1E1D-8B29-6D43-855C-C2CF52DF6059}" destId="{48680BBE-45F9-374B-A803-CE51C0CF00D5}" srcOrd="0" destOrd="0" presId="urn:microsoft.com/office/officeart/2005/8/layout/cycle1"/>
    <dgm:cxn modelId="{9E727C3D-8969-9D45-A59A-DB2727034425}" type="presOf" srcId="{5C4E75BC-13D4-1B46-A397-01B8B25996F9}" destId="{A8924B00-F127-7743-8618-1706C5EAD11D}" srcOrd="0" destOrd="0" presId="urn:microsoft.com/office/officeart/2005/8/layout/cycle1"/>
    <dgm:cxn modelId="{DFE8E75F-2AF5-8545-990A-9FC382160669}" srcId="{5C4E75BC-13D4-1B46-A397-01B8B25996F9}" destId="{05ECBDDE-6624-3348-9452-984FDEA94B35}" srcOrd="3" destOrd="0" parTransId="{17D712B4-991A-F54E-BB7E-C678145532B1}" sibTransId="{B3F2E2F6-1586-5A4A-A39C-B71716532DD1}"/>
    <dgm:cxn modelId="{AA500550-A117-E242-9B5D-1A164F8F4625}" srcId="{5C4E75BC-13D4-1B46-A397-01B8B25996F9}" destId="{7D64CD09-54B0-0643-8D66-80C69151B8CE}" srcOrd="2" destOrd="0" parTransId="{AF96AE5B-0E90-894F-A929-DF4460C7AEC4}" sibTransId="{A27B76E3-184C-EC49-A0B4-87858E9D123C}"/>
    <dgm:cxn modelId="{B8AA4BF7-E568-3E44-A0EF-EA4F9355EFAF}" type="presOf" srcId="{8E2457B1-AF05-E349-AF18-0E113B2A7744}" destId="{E09701B4-A1D5-3E44-B209-5F1E72DBD8F9}" srcOrd="0" destOrd="0" presId="urn:microsoft.com/office/officeart/2005/8/layout/cycle1"/>
    <dgm:cxn modelId="{AC880027-32D8-814D-BC80-8CBFCA3A89EA}" type="presOf" srcId="{A27B76E3-184C-EC49-A0B4-87858E9D123C}" destId="{FCB78CCA-A3F5-7E46-BD62-C37E706F3946}" srcOrd="0" destOrd="0" presId="urn:microsoft.com/office/officeart/2005/8/layout/cycle1"/>
    <dgm:cxn modelId="{619943B6-9336-5448-9695-D93A22732CDB}" srcId="{5C4E75BC-13D4-1B46-A397-01B8B25996F9}" destId="{330F1E1D-8B29-6D43-855C-C2CF52DF6059}" srcOrd="0" destOrd="0" parTransId="{A9DEE47E-B5C9-7F40-9F3C-B9162A7EF85D}" sibTransId="{5F6A58FE-A738-F34B-9069-AA01AE58A456}"/>
    <dgm:cxn modelId="{2C371C72-13CA-4C48-A965-69AA07CBF2EB}" type="presOf" srcId="{05ECBDDE-6624-3348-9452-984FDEA94B35}" destId="{AB5596E6-62D1-8F4B-918D-D21BCAC887B5}" srcOrd="0" destOrd="0" presId="urn:microsoft.com/office/officeart/2005/8/layout/cycle1"/>
    <dgm:cxn modelId="{0C72098B-FA34-4143-BD56-D943177AEE27}" type="presParOf" srcId="{A8924B00-F127-7743-8618-1706C5EAD11D}" destId="{E531E871-BB6B-7840-80F2-B86BB05F4B86}" srcOrd="0" destOrd="0" presId="urn:microsoft.com/office/officeart/2005/8/layout/cycle1"/>
    <dgm:cxn modelId="{431905D8-AC1B-074C-AE0F-4C2688DCF8F8}" type="presParOf" srcId="{A8924B00-F127-7743-8618-1706C5EAD11D}" destId="{48680BBE-45F9-374B-A803-CE51C0CF00D5}" srcOrd="1" destOrd="0" presId="urn:microsoft.com/office/officeart/2005/8/layout/cycle1"/>
    <dgm:cxn modelId="{12CBAEF7-3D7D-DE4F-B689-2B86BBFED0A9}" type="presParOf" srcId="{A8924B00-F127-7743-8618-1706C5EAD11D}" destId="{AA8F9F31-3194-4247-BCA2-CF3DABF5F36A}" srcOrd="2" destOrd="0" presId="urn:microsoft.com/office/officeart/2005/8/layout/cycle1"/>
    <dgm:cxn modelId="{9099B2F6-BE68-A340-B916-F509D145A279}" type="presParOf" srcId="{A8924B00-F127-7743-8618-1706C5EAD11D}" destId="{F46C2504-DD7F-9346-96DF-5A66D8A3EDED}" srcOrd="3" destOrd="0" presId="urn:microsoft.com/office/officeart/2005/8/layout/cycle1"/>
    <dgm:cxn modelId="{5741B400-171D-F742-9E60-0893192F32C8}" type="presParOf" srcId="{A8924B00-F127-7743-8618-1706C5EAD11D}" destId="{E09701B4-A1D5-3E44-B209-5F1E72DBD8F9}" srcOrd="4" destOrd="0" presId="urn:microsoft.com/office/officeart/2005/8/layout/cycle1"/>
    <dgm:cxn modelId="{38A3E906-CD5F-0447-8EB6-41B5AD2698E0}" type="presParOf" srcId="{A8924B00-F127-7743-8618-1706C5EAD11D}" destId="{88B0B4D6-86BA-6943-9FD0-0179F3EE9B43}" srcOrd="5" destOrd="0" presId="urn:microsoft.com/office/officeart/2005/8/layout/cycle1"/>
    <dgm:cxn modelId="{69D03284-6948-4347-A88E-3A9DF2B7EE1C}" type="presParOf" srcId="{A8924B00-F127-7743-8618-1706C5EAD11D}" destId="{506BC205-847B-6648-9CFB-3563569BF2A2}" srcOrd="6" destOrd="0" presId="urn:microsoft.com/office/officeart/2005/8/layout/cycle1"/>
    <dgm:cxn modelId="{4563A520-80BD-5D4F-8557-02D24B22329A}" type="presParOf" srcId="{A8924B00-F127-7743-8618-1706C5EAD11D}" destId="{5F77D072-7803-E64C-90C8-794AED7BDD76}" srcOrd="7" destOrd="0" presId="urn:microsoft.com/office/officeart/2005/8/layout/cycle1"/>
    <dgm:cxn modelId="{8FFE7BB3-D2B2-E941-9252-9BFE5A2183AB}" type="presParOf" srcId="{A8924B00-F127-7743-8618-1706C5EAD11D}" destId="{FCB78CCA-A3F5-7E46-BD62-C37E706F3946}" srcOrd="8" destOrd="0" presId="urn:microsoft.com/office/officeart/2005/8/layout/cycle1"/>
    <dgm:cxn modelId="{8F33E758-02B0-1C46-8427-4DA0DA88022E}" type="presParOf" srcId="{A8924B00-F127-7743-8618-1706C5EAD11D}" destId="{6A035352-1411-AA4A-9F33-445F1039ABE7}" srcOrd="9" destOrd="0" presId="urn:microsoft.com/office/officeart/2005/8/layout/cycle1"/>
    <dgm:cxn modelId="{3A9A6C7F-4420-BD44-B285-D5A25055ACB2}" type="presParOf" srcId="{A8924B00-F127-7743-8618-1706C5EAD11D}" destId="{AB5596E6-62D1-8F4B-918D-D21BCAC887B5}" srcOrd="10" destOrd="0" presId="urn:microsoft.com/office/officeart/2005/8/layout/cycle1"/>
    <dgm:cxn modelId="{84B08E6D-15EC-CB49-B05D-DC567B3932C2}" type="presParOf" srcId="{A8924B00-F127-7743-8618-1706C5EAD11D}" destId="{69670694-338A-6642-BCE6-684682B8D462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F1B250-B669-964C-B43D-7054DD76AC34}" type="doc">
      <dgm:prSet loTypeId="urn:microsoft.com/office/officeart/2005/8/layout/hProcess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21B0AD-1B5E-7F40-AB87-5001F7DDC660}">
      <dgm:prSet phldrT="[Texte]"/>
      <dgm:spPr>
        <a:solidFill>
          <a:srgbClr val="FFFF00"/>
        </a:solidFill>
      </dgm:spPr>
      <dgm:t>
        <a:bodyPr/>
        <a:lstStyle/>
        <a:p>
          <a:endParaRPr lang="en-US" dirty="0"/>
        </a:p>
      </dgm:t>
    </dgm:pt>
    <dgm:pt modelId="{07DF9785-29E8-A245-946E-23838418FE03}" type="parTrans" cxnId="{BF8A15B9-6E5E-424C-9A86-7D6E9C38687A}">
      <dgm:prSet/>
      <dgm:spPr/>
      <dgm:t>
        <a:bodyPr/>
        <a:lstStyle/>
        <a:p>
          <a:endParaRPr lang="en-US"/>
        </a:p>
      </dgm:t>
    </dgm:pt>
    <dgm:pt modelId="{C04D25A6-8864-8A42-88B2-795D7191ABD2}" type="sibTrans" cxnId="{BF8A15B9-6E5E-424C-9A86-7D6E9C38687A}">
      <dgm:prSet/>
      <dgm:spPr/>
      <dgm:t>
        <a:bodyPr/>
        <a:lstStyle/>
        <a:p>
          <a:endParaRPr lang="en-US"/>
        </a:p>
      </dgm:t>
    </dgm:pt>
    <dgm:pt modelId="{7A43570C-0AD7-1C4C-940E-663445F14CBF}">
      <dgm:prSet phldrT="[Texte]"/>
      <dgm:spPr>
        <a:solidFill>
          <a:srgbClr val="FFFF00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Deploy</a:t>
          </a:r>
          <a:endParaRPr lang="en-US" dirty="0">
            <a:solidFill>
              <a:schemeClr val="tx1"/>
            </a:solidFill>
          </a:endParaRPr>
        </a:p>
      </dgm:t>
    </dgm:pt>
    <dgm:pt modelId="{EF9637B5-51CF-974D-965B-0BF2FB410DFF}" type="parTrans" cxnId="{78FC9343-8385-5448-86DE-34F5830A86E2}">
      <dgm:prSet/>
      <dgm:spPr/>
      <dgm:t>
        <a:bodyPr/>
        <a:lstStyle/>
        <a:p>
          <a:endParaRPr lang="en-US"/>
        </a:p>
      </dgm:t>
    </dgm:pt>
    <dgm:pt modelId="{1CF33A92-60A7-4E41-8A69-00BB0D63618B}" type="sibTrans" cxnId="{78FC9343-8385-5448-86DE-34F5830A86E2}">
      <dgm:prSet/>
      <dgm:spPr/>
      <dgm:t>
        <a:bodyPr/>
        <a:lstStyle/>
        <a:p>
          <a:endParaRPr lang="en-US"/>
        </a:p>
      </dgm:t>
    </dgm:pt>
    <dgm:pt modelId="{21DAD18B-24E8-FA40-BB1E-E37F20BC7A75}">
      <dgm:prSet phldrT="[Texte]"/>
      <dgm:spPr>
        <a:solidFill>
          <a:srgbClr val="FFFF00"/>
        </a:solidFill>
      </dgm:spPr>
      <dgm:t>
        <a:bodyPr/>
        <a:lstStyle/>
        <a:p>
          <a:endParaRPr lang="en-US" dirty="0"/>
        </a:p>
      </dgm:t>
    </dgm:pt>
    <dgm:pt modelId="{ACB19598-FC3C-3C45-8F99-86A4A0BCB005}" type="parTrans" cxnId="{2C5B61BE-A66E-8843-8F6F-574132497F83}">
      <dgm:prSet/>
      <dgm:spPr/>
      <dgm:t>
        <a:bodyPr/>
        <a:lstStyle/>
        <a:p>
          <a:endParaRPr lang="en-US"/>
        </a:p>
      </dgm:t>
    </dgm:pt>
    <dgm:pt modelId="{AC043AFA-D761-6B43-86DA-AEB0B9ED0ED7}" type="sibTrans" cxnId="{2C5B61BE-A66E-8843-8F6F-574132497F83}">
      <dgm:prSet/>
      <dgm:spPr/>
      <dgm:t>
        <a:bodyPr/>
        <a:lstStyle/>
        <a:p>
          <a:endParaRPr lang="en-US"/>
        </a:p>
      </dgm:t>
    </dgm:pt>
    <dgm:pt modelId="{131F13C1-82E2-EB4C-BBA0-5DB87A3D9653}">
      <dgm:prSet phldrT="[Texte]"/>
      <dgm:spPr>
        <a:solidFill>
          <a:srgbClr val="FFFF00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Scale</a:t>
          </a:r>
          <a:endParaRPr lang="en-US" dirty="0">
            <a:solidFill>
              <a:schemeClr val="tx1"/>
            </a:solidFill>
          </a:endParaRPr>
        </a:p>
      </dgm:t>
    </dgm:pt>
    <dgm:pt modelId="{22F23679-9084-5B4D-98A3-F9A10CF9E55D}" type="parTrans" cxnId="{39B47498-3BE0-D647-B89F-40D1BFB8837B}">
      <dgm:prSet/>
      <dgm:spPr/>
      <dgm:t>
        <a:bodyPr/>
        <a:lstStyle/>
        <a:p>
          <a:endParaRPr lang="en-US"/>
        </a:p>
      </dgm:t>
    </dgm:pt>
    <dgm:pt modelId="{5BB58D7A-C4E4-0240-BA8F-E3A3B89CC232}" type="sibTrans" cxnId="{39B47498-3BE0-D647-B89F-40D1BFB8837B}">
      <dgm:prSet/>
      <dgm:spPr/>
      <dgm:t>
        <a:bodyPr/>
        <a:lstStyle/>
        <a:p>
          <a:endParaRPr lang="en-US"/>
        </a:p>
      </dgm:t>
    </dgm:pt>
    <dgm:pt modelId="{9FF1BABD-962B-9447-822A-2D8FA96D73CD}">
      <dgm:prSet phldrT="[Texte]"/>
      <dgm:spPr>
        <a:solidFill>
          <a:srgbClr val="FFFF00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Stage</a:t>
          </a:r>
          <a:endParaRPr lang="en-US" dirty="0">
            <a:solidFill>
              <a:schemeClr val="tx1"/>
            </a:solidFill>
          </a:endParaRPr>
        </a:p>
      </dgm:t>
    </dgm:pt>
    <dgm:pt modelId="{79B7E3BC-F9B2-EC42-9018-2AA9BA7A4C20}" type="sibTrans" cxnId="{8E7E0F57-8D50-0341-95BF-EBFCCC2BE963}">
      <dgm:prSet/>
      <dgm:spPr/>
      <dgm:t>
        <a:bodyPr/>
        <a:lstStyle/>
        <a:p>
          <a:endParaRPr lang="en-US"/>
        </a:p>
      </dgm:t>
    </dgm:pt>
    <dgm:pt modelId="{8217D0D3-3D1C-BC48-8AA9-B4AC6CEC4957}" type="parTrans" cxnId="{8E7E0F57-8D50-0341-95BF-EBFCCC2BE963}">
      <dgm:prSet/>
      <dgm:spPr/>
      <dgm:t>
        <a:bodyPr/>
        <a:lstStyle/>
        <a:p>
          <a:endParaRPr lang="en-US"/>
        </a:p>
      </dgm:t>
    </dgm:pt>
    <dgm:pt modelId="{A129798E-D778-4E40-8B46-03F4F3D02B8B}" type="pres">
      <dgm:prSet presAssocID="{54F1B250-B669-964C-B43D-7054DD76AC3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F01D40-974C-1C48-804A-5E00FB9BFE75}" type="pres">
      <dgm:prSet presAssocID="{9FF1BABD-962B-9447-822A-2D8FA96D73CD}" presName="compNode" presStyleCnt="0"/>
      <dgm:spPr/>
    </dgm:pt>
    <dgm:pt modelId="{5E721D61-C7C7-604D-BD04-9787A1656E40}" type="pres">
      <dgm:prSet presAssocID="{9FF1BABD-962B-9447-822A-2D8FA96D73CD}" presName="noGeometry" presStyleCnt="0"/>
      <dgm:spPr/>
    </dgm:pt>
    <dgm:pt modelId="{06C39057-9899-F544-A9A1-570071555280}" type="pres">
      <dgm:prSet presAssocID="{9FF1BABD-962B-9447-822A-2D8FA96D73CD}" presName="childTextVisible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141CF4-5748-5F47-AF82-B213720526DF}" type="pres">
      <dgm:prSet presAssocID="{9FF1BABD-962B-9447-822A-2D8FA96D73CD}" presName="childTextHidden" presStyleLbl="bgAccFollowNode1" presStyleIdx="0" presStyleCnt="3"/>
      <dgm:spPr/>
      <dgm:t>
        <a:bodyPr/>
        <a:lstStyle/>
        <a:p>
          <a:endParaRPr lang="en-US"/>
        </a:p>
      </dgm:t>
    </dgm:pt>
    <dgm:pt modelId="{2A79C777-76B6-A646-95B5-3D3FDF189858}" type="pres">
      <dgm:prSet presAssocID="{9FF1BABD-962B-9447-822A-2D8FA96D73CD}" presName="parentText" presStyleLbl="node1" presStyleIdx="0" presStyleCnt="3" custScaleX="183583" custScaleY="18358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5D512A-1232-2344-82BD-AEB6C3223B00}" type="pres">
      <dgm:prSet presAssocID="{9FF1BABD-962B-9447-822A-2D8FA96D73CD}" presName="aSpace" presStyleCnt="0"/>
      <dgm:spPr/>
    </dgm:pt>
    <dgm:pt modelId="{DF4AF346-6C5F-E74E-AD0E-D97FC552955C}" type="pres">
      <dgm:prSet presAssocID="{7A43570C-0AD7-1C4C-940E-663445F14CBF}" presName="compNode" presStyleCnt="0"/>
      <dgm:spPr/>
    </dgm:pt>
    <dgm:pt modelId="{6CB20545-AE12-434C-8A22-BC0B4552C7B9}" type="pres">
      <dgm:prSet presAssocID="{7A43570C-0AD7-1C4C-940E-663445F14CBF}" presName="noGeometry" presStyleCnt="0"/>
      <dgm:spPr/>
    </dgm:pt>
    <dgm:pt modelId="{D416C266-8F79-7645-A206-893F19990F48}" type="pres">
      <dgm:prSet presAssocID="{7A43570C-0AD7-1C4C-940E-663445F14CBF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67BFF-D45C-B24E-8CA1-A5861CECD48C}" type="pres">
      <dgm:prSet presAssocID="{7A43570C-0AD7-1C4C-940E-663445F14CBF}" presName="childTextHidden" presStyleLbl="bgAccFollowNode1" presStyleIdx="1" presStyleCnt="3"/>
      <dgm:spPr/>
      <dgm:t>
        <a:bodyPr/>
        <a:lstStyle/>
        <a:p>
          <a:endParaRPr lang="en-US"/>
        </a:p>
      </dgm:t>
    </dgm:pt>
    <dgm:pt modelId="{E738F7B3-3AAF-2F48-9A9D-5068E92F9AE8}" type="pres">
      <dgm:prSet presAssocID="{7A43570C-0AD7-1C4C-940E-663445F14CBF}" presName="parentText" presStyleLbl="node1" presStyleIdx="1" presStyleCnt="3" custScaleX="183583" custScaleY="18358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989410-45C7-2840-9183-92F36AFDEB8F}" type="pres">
      <dgm:prSet presAssocID="{7A43570C-0AD7-1C4C-940E-663445F14CBF}" presName="aSpace" presStyleCnt="0"/>
      <dgm:spPr/>
    </dgm:pt>
    <dgm:pt modelId="{E74DE81B-65AB-514C-8243-E81B0585FE41}" type="pres">
      <dgm:prSet presAssocID="{131F13C1-82E2-EB4C-BBA0-5DB87A3D9653}" presName="compNode" presStyleCnt="0"/>
      <dgm:spPr/>
    </dgm:pt>
    <dgm:pt modelId="{3DAF521D-FCDE-0543-80E2-D3D223E17895}" type="pres">
      <dgm:prSet presAssocID="{131F13C1-82E2-EB4C-BBA0-5DB87A3D9653}" presName="noGeometry" presStyleCnt="0"/>
      <dgm:spPr/>
    </dgm:pt>
    <dgm:pt modelId="{0888A58A-93E0-0748-958F-52BC0D3001DB}" type="pres">
      <dgm:prSet presAssocID="{131F13C1-82E2-EB4C-BBA0-5DB87A3D9653}" presName="childTextVisible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2BB6C1-04E3-CA4C-8782-08133D4A0012}" type="pres">
      <dgm:prSet presAssocID="{131F13C1-82E2-EB4C-BBA0-5DB87A3D9653}" presName="childTextHidden" presStyleLbl="bgAccFollowNode1" presStyleIdx="2" presStyleCnt="3"/>
      <dgm:spPr/>
      <dgm:t>
        <a:bodyPr/>
        <a:lstStyle/>
        <a:p>
          <a:endParaRPr lang="en-US"/>
        </a:p>
      </dgm:t>
    </dgm:pt>
    <dgm:pt modelId="{30827AE8-5C3B-D74F-81E4-1965484D22F9}" type="pres">
      <dgm:prSet presAssocID="{131F13C1-82E2-EB4C-BBA0-5DB87A3D9653}" presName="parentText" presStyleLbl="node1" presStyleIdx="2" presStyleCnt="3" custScaleX="183583" custScaleY="18358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E899A0-E018-5D4F-994C-E4A860549FB0}" type="presOf" srcId="{EE21B0AD-1B5E-7F40-AB87-5001F7DDC660}" destId="{06C39057-9899-F544-A9A1-570071555280}" srcOrd="0" destOrd="0" presId="urn:microsoft.com/office/officeart/2005/8/layout/hProcess6"/>
    <dgm:cxn modelId="{15A96397-DA67-7342-B06B-BE6B3646330F}" type="presOf" srcId="{21DAD18B-24E8-FA40-BB1E-E37F20BC7A75}" destId="{D416C266-8F79-7645-A206-893F19990F48}" srcOrd="0" destOrd="0" presId="urn:microsoft.com/office/officeart/2005/8/layout/hProcess6"/>
    <dgm:cxn modelId="{1C65FA00-2306-FC40-8730-3A15B5630879}" type="presOf" srcId="{131F13C1-82E2-EB4C-BBA0-5DB87A3D9653}" destId="{30827AE8-5C3B-D74F-81E4-1965484D22F9}" srcOrd="0" destOrd="0" presId="urn:microsoft.com/office/officeart/2005/8/layout/hProcess6"/>
    <dgm:cxn modelId="{39B47498-3BE0-D647-B89F-40D1BFB8837B}" srcId="{54F1B250-B669-964C-B43D-7054DD76AC34}" destId="{131F13C1-82E2-EB4C-BBA0-5DB87A3D9653}" srcOrd="2" destOrd="0" parTransId="{22F23679-9084-5B4D-98A3-F9A10CF9E55D}" sibTransId="{5BB58D7A-C4E4-0240-BA8F-E3A3B89CC232}"/>
    <dgm:cxn modelId="{90CC7E9D-48BA-FE4C-A672-8471A8630BA5}" type="presOf" srcId="{54F1B250-B669-964C-B43D-7054DD76AC34}" destId="{A129798E-D778-4E40-8B46-03F4F3D02B8B}" srcOrd="0" destOrd="0" presId="urn:microsoft.com/office/officeart/2005/8/layout/hProcess6"/>
    <dgm:cxn modelId="{96CED6AC-1126-804B-99A6-BE574EDEAE9F}" type="presOf" srcId="{21DAD18B-24E8-FA40-BB1E-E37F20BC7A75}" destId="{82767BFF-D45C-B24E-8CA1-A5861CECD48C}" srcOrd="1" destOrd="0" presId="urn:microsoft.com/office/officeart/2005/8/layout/hProcess6"/>
    <dgm:cxn modelId="{2C5B61BE-A66E-8843-8F6F-574132497F83}" srcId="{7A43570C-0AD7-1C4C-940E-663445F14CBF}" destId="{21DAD18B-24E8-FA40-BB1E-E37F20BC7A75}" srcOrd="0" destOrd="0" parTransId="{ACB19598-FC3C-3C45-8F99-86A4A0BCB005}" sibTransId="{AC043AFA-D761-6B43-86DA-AEB0B9ED0ED7}"/>
    <dgm:cxn modelId="{B878CB3B-B1FD-9243-8462-9D991EA90AE2}" type="presOf" srcId="{EE21B0AD-1B5E-7F40-AB87-5001F7DDC660}" destId="{5E141CF4-5748-5F47-AF82-B213720526DF}" srcOrd="1" destOrd="0" presId="urn:microsoft.com/office/officeart/2005/8/layout/hProcess6"/>
    <dgm:cxn modelId="{8E7E0F57-8D50-0341-95BF-EBFCCC2BE963}" srcId="{54F1B250-B669-964C-B43D-7054DD76AC34}" destId="{9FF1BABD-962B-9447-822A-2D8FA96D73CD}" srcOrd="0" destOrd="0" parTransId="{8217D0D3-3D1C-BC48-8AA9-B4AC6CEC4957}" sibTransId="{79B7E3BC-F9B2-EC42-9018-2AA9BA7A4C20}"/>
    <dgm:cxn modelId="{43187605-8AD4-EB43-8FF2-D3B504541C3C}" type="presOf" srcId="{7A43570C-0AD7-1C4C-940E-663445F14CBF}" destId="{E738F7B3-3AAF-2F48-9A9D-5068E92F9AE8}" srcOrd="0" destOrd="0" presId="urn:microsoft.com/office/officeart/2005/8/layout/hProcess6"/>
    <dgm:cxn modelId="{A280DA7F-0104-AD48-A2A3-CCC80791C5E6}" type="presOf" srcId="{9FF1BABD-962B-9447-822A-2D8FA96D73CD}" destId="{2A79C777-76B6-A646-95B5-3D3FDF189858}" srcOrd="0" destOrd="0" presId="urn:microsoft.com/office/officeart/2005/8/layout/hProcess6"/>
    <dgm:cxn modelId="{BF8A15B9-6E5E-424C-9A86-7D6E9C38687A}" srcId="{9FF1BABD-962B-9447-822A-2D8FA96D73CD}" destId="{EE21B0AD-1B5E-7F40-AB87-5001F7DDC660}" srcOrd="0" destOrd="0" parTransId="{07DF9785-29E8-A245-946E-23838418FE03}" sibTransId="{C04D25A6-8864-8A42-88B2-795D7191ABD2}"/>
    <dgm:cxn modelId="{78FC9343-8385-5448-86DE-34F5830A86E2}" srcId="{54F1B250-B669-964C-B43D-7054DD76AC34}" destId="{7A43570C-0AD7-1C4C-940E-663445F14CBF}" srcOrd="1" destOrd="0" parTransId="{EF9637B5-51CF-974D-965B-0BF2FB410DFF}" sibTransId="{1CF33A92-60A7-4E41-8A69-00BB0D63618B}"/>
    <dgm:cxn modelId="{B895399A-2860-364F-A444-D84CFA7F6693}" type="presParOf" srcId="{A129798E-D778-4E40-8B46-03F4F3D02B8B}" destId="{09F01D40-974C-1C48-804A-5E00FB9BFE75}" srcOrd="0" destOrd="0" presId="urn:microsoft.com/office/officeart/2005/8/layout/hProcess6"/>
    <dgm:cxn modelId="{86686D05-9C78-9745-A287-28C7DAA1880D}" type="presParOf" srcId="{09F01D40-974C-1C48-804A-5E00FB9BFE75}" destId="{5E721D61-C7C7-604D-BD04-9787A1656E40}" srcOrd="0" destOrd="0" presId="urn:microsoft.com/office/officeart/2005/8/layout/hProcess6"/>
    <dgm:cxn modelId="{57AA5A0A-41D9-AC42-A935-A1023FF048FF}" type="presParOf" srcId="{09F01D40-974C-1C48-804A-5E00FB9BFE75}" destId="{06C39057-9899-F544-A9A1-570071555280}" srcOrd="1" destOrd="0" presId="urn:microsoft.com/office/officeart/2005/8/layout/hProcess6"/>
    <dgm:cxn modelId="{AE4FFC00-92B1-2343-8EA0-0BB75A624726}" type="presParOf" srcId="{09F01D40-974C-1C48-804A-5E00FB9BFE75}" destId="{5E141CF4-5748-5F47-AF82-B213720526DF}" srcOrd="2" destOrd="0" presId="urn:microsoft.com/office/officeart/2005/8/layout/hProcess6"/>
    <dgm:cxn modelId="{6DFD35BC-94FD-3349-B0A4-CB2E44A95742}" type="presParOf" srcId="{09F01D40-974C-1C48-804A-5E00FB9BFE75}" destId="{2A79C777-76B6-A646-95B5-3D3FDF189858}" srcOrd="3" destOrd="0" presId="urn:microsoft.com/office/officeart/2005/8/layout/hProcess6"/>
    <dgm:cxn modelId="{2926190D-99AE-0146-8889-C0AD61A9E8C1}" type="presParOf" srcId="{A129798E-D778-4E40-8B46-03F4F3D02B8B}" destId="{7B5D512A-1232-2344-82BD-AEB6C3223B00}" srcOrd="1" destOrd="0" presId="urn:microsoft.com/office/officeart/2005/8/layout/hProcess6"/>
    <dgm:cxn modelId="{F543A6F4-4894-A84F-A8B9-746305A2F7D9}" type="presParOf" srcId="{A129798E-D778-4E40-8B46-03F4F3D02B8B}" destId="{DF4AF346-6C5F-E74E-AD0E-D97FC552955C}" srcOrd="2" destOrd="0" presId="urn:microsoft.com/office/officeart/2005/8/layout/hProcess6"/>
    <dgm:cxn modelId="{023E6240-B49D-204A-AC2A-CC3E9C8CDC2B}" type="presParOf" srcId="{DF4AF346-6C5F-E74E-AD0E-D97FC552955C}" destId="{6CB20545-AE12-434C-8A22-BC0B4552C7B9}" srcOrd="0" destOrd="0" presId="urn:microsoft.com/office/officeart/2005/8/layout/hProcess6"/>
    <dgm:cxn modelId="{6B814AF3-003E-FF4D-B18C-B60BD77D5116}" type="presParOf" srcId="{DF4AF346-6C5F-E74E-AD0E-D97FC552955C}" destId="{D416C266-8F79-7645-A206-893F19990F48}" srcOrd="1" destOrd="0" presId="urn:microsoft.com/office/officeart/2005/8/layout/hProcess6"/>
    <dgm:cxn modelId="{64411C8E-5D2D-8B43-97BA-C1C1F1D9C38C}" type="presParOf" srcId="{DF4AF346-6C5F-E74E-AD0E-D97FC552955C}" destId="{82767BFF-D45C-B24E-8CA1-A5861CECD48C}" srcOrd="2" destOrd="0" presId="urn:microsoft.com/office/officeart/2005/8/layout/hProcess6"/>
    <dgm:cxn modelId="{FF98EB1E-1D81-6D45-88B7-BA670515336D}" type="presParOf" srcId="{DF4AF346-6C5F-E74E-AD0E-D97FC552955C}" destId="{E738F7B3-3AAF-2F48-9A9D-5068E92F9AE8}" srcOrd="3" destOrd="0" presId="urn:microsoft.com/office/officeart/2005/8/layout/hProcess6"/>
    <dgm:cxn modelId="{7EEE3D58-2167-0249-B261-06A48D577439}" type="presParOf" srcId="{A129798E-D778-4E40-8B46-03F4F3D02B8B}" destId="{E0989410-45C7-2840-9183-92F36AFDEB8F}" srcOrd="3" destOrd="0" presId="urn:microsoft.com/office/officeart/2005/8/layout/hProcess6"/>
    <dgm:cxn modelId="{74AC42B8-B17D-4542-9F3D-A1598B63FD90}" type="presParOf" srcId="{A129798E-D778-4E40-8B46-03F4F3D02B8B}" destId="{E74DE81B-65AB-514C-8243-E81B0585FE41}" srcOrd="4" destOrd="0" presId="urn:microsoft.com/office/officeart/2005/8/layout/hProcess6"/>
    <dgm:cxn modelId="{7341E5D4-1CE5-2641-8195-7264B7E7E06B}" type="presParOf" srcId="{E74DE81B-65AB-514C-8243-E81B0585FE41}" destId="{3DAF521D-FCDE-0543-80E2-D3D223E17895}" srcOrd="0" destOrd="0" presId="urn:microsoft.com/office/officeart/2005/8/layout/hProcess6"/>
    <dgm:cxn modelId="{B057DB96-1C5D-424F-A7AA-A7D78CDEAFFD}" type="presParOf" srcId="{E74DE81B-65AB-514C-8243-E81B0585FE41}" destId="{0888A58A-93E0-0748-958F-52BC0D3001DB}" srcOrd="1" destOrd="0" presId="urn:microsoft.com/office/officeart/2005/8/layout/hProcess6"/>
    <dgm:cxn modelId="{83FE5ED5-BD64-6B48-BF19-4AF554947879}" type="presParOf" srcId="{E74DE81B-65AB-514C-8243-E81B0585FE41}" destId="{542BB6C1-04E3-CA4C-8782-08133D4A0012}" srcOrd="2" destOrd="0" presId="urn:microsoft.com/office/officeart/2005/8/layout/hProcess6"/>
    <dgm:cxn modelId="{417A6D54-5F62-4546-926A-D2C307BF35AD}" type="presParOf" srcId="{E74DE81B-65AB-514C-8243-E81B0585FE41}" destId="{30827AE8-5C3B-D74F-81E4-1965484D22F9}" srcOrd="3" destOrd="0" presId="urn:microsoft.com/office/officeart/2005/8/layout/hProcess6"/>
  </dgm:cxnLst>
  <dgm:bg/>
  <dgm:whole/>
  <dgm:extLst>
    <a:ext uri="{C62137D5-CB1D-491B-B009-E17868A290BF}">
      <dgm14:recolorImg xmlns="" xmlns:dgm14="http://schemas.microsoft.com/office/drawing/2010/diagram" val="1"/>
    </a:ext>
    <a:ext uri="http://schemas.microsoft.com/office/drawing/2008/diagram">
      <dsp:dataModelExt xmlns:dsp="http://schemas.microsoft.com/office/drawing/2008/diagram" xmlns="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0C78914-C591-1647-8DF6-92DFA0D76BF2}">
      <dsp:nvSpPr>
        <dsp:cNvPr id="0" name=""/>
        <dsp:cNvSpPr/>
      </dsp:nvSpPr>
      <dsp:spPr>
        <a:xfrm>
          <a:off x="3389077" y="30705"/>
          <a:ext cx="1017151" cy="1017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rgbClr val="FFFFFF"/>
              </a:solidFill>
            </a:rPr>
            <a:t>setup</a:t>
          </a:r>
          <a:endParaRPr lang="en-US" sz="2300" kern="1200" dirty="0">
            <a:solidFill>
              <a:srgbClr val="FFFFFF"/>
            </a:solidFill>
          </a:endParaRPr>
        </a:p>
      </dsp:txBody>
      <dsp:txXfrm>
        <a:off x="3389077" y="30705"/>
        <a:ext cx="1017151" cy="1017151"/>
      </dsp:txXfrm>
    </dsp:sp>
    <dsp:sp modelId="{B6FF19C5-665A-B047-86F1-8582E610D338}">
      <dsp:nvSpPr>
        <dsp:cNvPr id="0" name=""/>
        <dsp:cNvSpPr/>
      </dsp:nvSpPr>
      <dsp:spPr>
        <a:xfrm>
          <a:off x="991299" y="669"/>
          <a:ext cx="3819978" cy="3819978"/>
        </a:xfrm>
        <a:prstGeom prst="circularArrow">
          <a:avLst>
            <a:gd name="adj1" fmla="val 5192"/>
            <a:gd name="adj2" fmla="val 335340"/>
            <a:gd name="adj3" fmla="val 21295576"/>
            <a:gd name="adj4" fmla="val 19764193"/>
            <a:gd name="adj5" fmla="val 605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17A2B6-BECF-5645-BDDD-2A1AC160F9DF}">
      <dsp:nvSpPr>
        <dsp:cNvPr id="0" name=""/>
        <dsp:cNvSpPr/>
      </dsp:nvSpPr>
      <dsp:spPr>
        <a:xfrm>
          <a:off x="4004864" y="1925903"/>
          <a:ext cx="1017151" cy="1017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rgbClr val="FFFFFF"/>
              </a:solidFill>
            </a:rPr>
            <a:t>monitor</a:t>
          </a:r>
          <a:endParaRPr lang="en-US" sz="2300" kern="1200" dirty="0">
            <a:solidFill>
              <a:srgbClr val="FFFFFF"/>
            </a:solidFill>
          </a:endParaRPr>
        </a:p>
      </dsp:txBody>
      <dsp:txXfrm>
        <a:off x="4004864" y="1925903"/>
        <a:ext cx="1017151" cy="1017151"/>
      </dsp:txXfrm>
    </dsp:sp>
    <dsp:sp modelId="{EFD9E1D1-4FC2-1649-A251-43B700322EF1}">
      <dsp:nvSpPr>
        <dsp:cNvPr id="0" name=""/>
        <dsp:cNvSpPr/>
      </dsp:nvSpPr>
      <dsp:spPr>
        <a:xfrm>
          <a:off x="991299" y="669"/>
          <a:ext cx="3819978" cy="3819978"/>
        </a:xfrm>
        <a:prstGeom prst="circularArrow">
          <a:avLst>
            <a:gd name="adj1" fmla="val 5192"/>
            <a:gd name="adj2" fmla="val 335340"/>
            <a:gd name="adj3" fmla="val 4017117"/>
            <a:gd name="adj4" fmla="val 2251212"/>
            <a:gd name="adj5" fmla="val 605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A6D882-1665-2B4C-A2F4-6789230D367E}">
      <dsp:nvSpPr>
        <dsp:cNvPr id="0" name=""/>
        <dsp:cNvSpPr/>
      </dsp:nvSpPr>
      <dsp:spPr>
        <a:xfrm>
          <a:off x="2392713" y="3097199"/>
          <a:ext cx="1017151" cy="1017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rgbClr val="FFFFFF"/>
              </a:solidFill>
            </a:rPr>
            <a:t>Patch</a:t>
          </a:r>
          <a:endParaRPr lang="en-US" sz="2300" kern="1200" dirty="0">
            <a:solidFill>
              <a:srgbClr val="FFFFFF"/>
            </a:solidFill>
          </a:endParaRPr>
        </a:p>
      </dsp:txBody>
      <dsp:txXfrm>
        <a:off x="2392713" y="3097199"/>
        <a:ext cx="1017151" cy="1017151"/>
      </dsp:txXfrm>
    </dsp:sp>
    <dsp:sp modelId="{6AAF3A7B-CEBC-3F49-A6EF-458FBB971121}">
      <dsp:nvSpPr>
        <dsp:cNvPr id="0" name=""/>
        <dsp:cNvSpPr/>
      </dsp:nvSpPr>
      <dsp:spPr>
        <a:xfrm>
          <a:off x="991299" y="669"/>
          <a:ext cx="3819978" cy="3819978"/>
        </a:xfrm>
        <a:prstGeom prst="circularArrow">
          <a:avLst>
            <a:gd name="adj1" fmla="val 5192"/>
            <a:gd name="adj2" fmla="val 335340"/>
            <a:gd name="adj3" fmla="val 8213448"/>
            <a:gd name="adj4" fmla="val 6447543"/>
            <a:gd name="adj5" fmla="val 605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F0CD33-5CC4-5343-8E0D-42A2102C4B4A}">
      <dsp:nvSpPr>
        <dsp:cNvPr id="0" name=""/>
        <dsp:cNvSpPr/>
      </dsp:nvSpPr>
      <dsp:spPr>
        <a:xfrm>
          <a:off x="780562" y="1925903"/>
          <a:ext cx="1017151" cy="1017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rgbClr val="FFFFFF"/>
              </a:solidFill>
            </a:rPr>
            <a:t>update</a:t>
          </a:r>
          <a:endParaRPr lang="en-US" sz="2300" kern="1200" dirty="0">
            <a:solidFill>
              <a:srgbClr val="FFFFFF"/>
            </a:solidFill>
          </a:endParaRPr>
        </a:p>
      </dsp:txBody>
      <dsp:txXfrm>
        <a:off x="780562" y="1925903"/>
        <a:ext cx="1017151" cy="1017151"/>
      </dsp:txXfrm>
    </dsp:sp>
    <dsp:sp modelId="{F3B7F81F-5D75-A946-B980-006D4A59BBA1}">
      <dsp:nvSpPr>
        <dsp:cNvPr id="0" name=""/>
        <dsp:cNvSpPr/>
      </dsp:nvSpPr>
      <dsp:spPr>
        <a:xfrm>
          <a:off x="991299" y="669"/>
          <a:ext cx="3819978" cy="3819978"/>
        </a:xfrm>
        <a:prstGeom prst="circularArrow">
          <a:avLst>
            <a:gd name="adj1" fmla="val 5192"/>
            <a:gd name="adj2" fmla="val 335340"/>
            <a:gd name="adj3" fmla="val 12300467"/>
            <a:gd name="adj4" fmla="val 10769084"/>
            <a:gd name="adj5" fmla="val 605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8D5ACD-1704-7C48-9044-D1848F064223}">
      <dsp:nvSpPr>
        <dsp:cNvPr id="0" name=""/>
        <dsp:cNvSpPr/>
      </dsp:nvSpPr>
      <dsp:spPr>
        <a:xfrm>
          <a:off x="1396349" y="30705"/>
          <a:ext cx="1017151" cy="1017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rgbClr val="FFFFFF"/>
              </a:solidFill>
            </a:rPr>
            <a:t>validate</a:t>
          </a:r>
          <a:endParaRPr lang="en-US" sz="2300" kern="1200" dirty="0">
            <a:solidFill>
              <a:srgbClr val="FFFFFF"/>
            </a:solidFill>
          </a:endParaRPr>
        </a:p>
      </dsp:txBody>
      <dsp:txXfrm>
        <a:off x="1396349" y="30705"/>
        <a:ext cx="1017151" cy="1017151"/>
      </dsp:txXfrm>
    </dsp:sp>
    <dsp:sp modelId="{562A7CA9-5406-AF45-A973-2D3031803862}">
      <dsp:nvSpPr>
        <dsp:cNvPr id="0" name=""/>
        <dsp:cNvSpPr/>
      </dsp:nvSpPr>
      <dsp:spPr>
        <a:xfrm>
          <a:off x="991299" y="669"/>
          <a:ext cx="3819978" cy="3819978"/>
        </a:xfrm>
        <a:prstGeom prst="circularArrow">
          <a:avLst>
            <a:gd name="adj1" fmla="val 5192"/>
            <a:gd name="adj2" fmla="val 335340"/>
            <a:gd name="adj3" fmla="val 16868098"/>
            <a:gd name="adj4" fmla="val 15196562"/>
            <a:gd name="adj5" fmla="val 605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0C78914-C591-1647-8DF6-92DFA0D76BF2}">
      <dsp:nvSpPr>
        <dsp:cNvPr id="0" name=""/>
        <dsp:cNvSpPr/>
      </dsp:nvSpPr>
      <dsp:spPr>
        <a:xfrm>
          <a:off x="3389077" y="30705"/>
          <a:ext cx="1017151" cy="1017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setup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3389077" y="30705"/>
        <a:ext cx="1017151" cy="1017151"/>
      </dsp:txXfrm>
    </dsp:sp>
    <dsp:sp modelId="{B6FF19C5-665A-B047-86F1-8582E610D338}">
      <dsp:nvSpPr>
        <dsp:cNvPr id="0" name=""/>
        <dsp:cNvSpPr/>
      </dsp:nvSpPr>
      <dsp:spPr>
        <a:xfrm>
          <a:off x="991299" y="669"/>
          <a:ext cx="3819978" cy="3819978"/>
        </a:xfrm>
        <a:prstGeom prst="circularArrow">
          <a:avLst>
            <a:gd name="adj1" fmla="val 5192"/>
            <a:gd name="adj2" fmla="val 335340"/>
            <a:gd name="adj3" fmla="val 21295576"/>
            <a:gd name="adj4" fmla="val 19764193"/>
            <a:gd name="adj5" fmla="val 605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EAAB67-F9EA-434D-9D62-7D358C20021F}">
      <dsp:nvSpPr>
        <dsp:cNvPr id="0" name=""/>
        <dsp:cNvSpPr/>
      </dsp:nvSpPr>
      <dsp:spPr>
        <a:xfrm>
          <a:off x="4004864" y="1925903"/>
          <a:ext cx="1017151" cy="1017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Monitor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4004864" y="1925903"/>
        <a:ext cx="1017151" cy="1017151"/>
      </dsp:txXfrm>
    </dsp:sp>
    <dsp:sp modelId="{90E6BCC8-F2ED-6D45-B176-6AC93FBE0A40}">
      <dsp:nvSpPr>
        <dsp:cNvPr id="0" name=""/>
        <dsp:cNvSpPr/>
      </dsp:nvSpPr>
      <dsp:spPr>
        <a:xfrm>
          <a:off x="991299" y="669"/>
          <a:ext cx="3819978" cy="3819978"/>
        </a:xfrm>
        <a:prstGeom prst="circularArrow">
          <a:avLst>
            <a:gd name="adj1" fmla="val 5192"/>
            <a:gd name="adj2" fmla="val 335340"/>
            <a:gd name="adj3" fmla="val 4017117"/>
            <a:gd name="adj4" fmla="val 2251212"/>
            <a:gd name="adj5" fmla="val 605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A85DBA-7AA0-E64D-ADEF-46F7864D687A}">
      <dsp:nvSpPr>
        <dsp:cNvPr id="0" name=""/>
        <dsp:cNvSpPr/>
      </dsp:nvSpPr>
      <dsp:spPr>
        <a:xfrm>
          <a:off x="2392713" y="3097199"/>
          <a:ext cx="1017151" cy="1017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Patch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2392713" y="3097199"/>
        <a:ext cx="1017151" cy="1017151"/>
      </dsp:txXfrm>
    </dsp:sp>
    <dsp:sp modelId="{8FC5D24E-C8DC-674F-AA3C-D5E890CC2EB0}">
      <dsp:nvSpPr>
        <dsp:cNvPr id="0" name=""/>
        <dsp:cNvSpPr/>
      </dsp:nvSpPr>
      <dsp:spPr>
        <a:xfrm>
          <a:off x="991299" y="669"/>
          <a:ext cx="3819978" cy="3819978"/>
        </a:xfrm>
        <a:prstGeom prst="circularArrow">
          <a:avLst>
            <a:gd name="adj1" fmla="val 5192"/>
            <a:gd name="adj2" fmla="val 335340"/>
            <a:gd name="adj3" fmla="val 8213448"/>
            <a:gd name="adj4" fmla="val 6447543"/>
            <a:gd name="adj5" fmla="val 605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D77826-4660-C34D-8054-BCC649B0D272}">
      <dsp:nvSpPr>
        <dsp:cNvPr id="0" name=""/>
        <dsp:cNvSpPr/>
      </dsp:nvSpPr>
      <dsp:spPr>
        <a:xfrm>
          <a:off x="780562" y="1925903"/>
          <a:ext cx="1017151" cy="1017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Update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780562" y="1925903"/>
        <a:ext cx="1017151" cy="1017151"/>
      </dsp:txXfrm>
    </dsp:sp>
    <dsp:sp modelId="{595B1D15-7457-DD4F-A41E-C3A2171BACEF}">
      <dsp:nvSpPr>
        <dsp:cNvPr id="0" name=""/>
        <dsp:cNvSpPr/>
      </dsp:nvSpPr>
      <dsp:spPr>
        <a:xfrm>
          <a:off x="991299" y="669"/>
          <a:ext cx="3819978" cy="3819978"/>
        </a:xfrm>
        <a:prstGeom prst="circularArrow">
          <a:avLst>
            <a:gd name="adj1" fmla="val 5192"/>
            <a:gd name="adj2" fmla="val 335340"/>
            <a:gd name="adj3" fmla="val 12300467"/>
            <a:gd name="adj4" fmla="val 10769084"/>
            <a:gd name="adj5" fmla="val 605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8A75DC-A012-554A-B2FE-3AC5F24BE31A}">
      <dsp:nvSpPr>
        <dsp:cNvPr id="0" name=""/>
        <dsp:cNvSpPr/>
      </dsp:nvSpPr>
      <dsp:spPr>
        <a:xfrm>
          <a:off x="1396349" y="30705"/>
          <a:ext cx="1017151" cy="1017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Validate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1396349" y="30705"/>
        <a:ext cx="1017151" cy="1017151"/>
      </dsp:txXfrm>
    </dsp:sp>
    <dsp:sp modelId="{D3B79973-671C-8F4E-AFBA-C40BB22B3A43}">
      <dsp:nvSpPr>
        <dsp:cNvPr id="0" name=""/>
        <dsp:cNvSpPr/>
      </dsp:nvSpPr>
      <dsp:spPr>
        <a:xfrm>
          <a:off x="991299" y="669"/>
          <a:ext cx="3819978" cy="3819978"/>
        </a:xfrm>
        <a:prstGeom prst="circularArrow">
          <a:avLst>
            <a:gd name="adj1" fmla="val 5192"/>
            <a:gd name="adj2" fmla="val 335340"/>
            <a:gd name="adj3" fmla="val 16868098"/>
            <a:gd name="adj4" fmla="val 15196562"/>
            <a:gd name="adj5" fmla="val 605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8680BBE-45F9-374B-A803-CE51C0CF00D5}">
      <dsp:nvSpPr>
        <dsp:cNvPr id="0" name=""/>
        <dsp:cNvSpPr/>
      </dsp:nvSpPr>
      <dsp:spPr>
        <a:xfrm>
          <a:off x="2694182" y="39897"/>
          <a:ext cx="633152" cy="633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Code</a:t>
          </a:r>
          <a:endParaRPr lang="en-US" sz="2100" kern="1200" dirty="0"/>
        </a:p>
      </dsp:txBody>
      <dsp:txXfrm>
        <a:off x="2694182" y="39897"/>
        <a:ext cx="633152" cy="633152"/>
      </dsp:txXfrm>
    </dsp:sp>
    <dsp:sp modelId="{AA8F9F31-3194-4247-BCA2-CF3DABF5F36A}">
      <dsp:nvSpPr>
        <dsp:cNvPr id="0" name=""/>
        <dsp:cNvSpPr/>
      </dsp:nvSpPr>
      <dsp:spPr>
        <a:xfrm>
          <a:off x="1577670" y="-210"/>
          <a:ext cx="1789772" cy="1789772"/>
        </a:xfrm>
        <a:prstGeom prst="circularArrow">
          <a:avLst>
            <a:gd name="adj1" fmla="val 6898"/>
            <a:gd name="adj2" fmla="val 465057"/>
            <a:gd name="adj3" fmla="val 550656"/>
            <a:gd name="adj4" fmla="val 20584287"/>
            <a:gd name="adj5" fmla="val 8048"/>
          </a:avLst>
        </a:prstGeom>
        <a:solidFill>
          <a:srgbClr val="FFFF00">
            <a:alpha val="9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9701B4-A1D5-3E44-B209-5F1E72DBD8F9}">
      <dsp:nvSpPr>
        <dsp:cNvPr id="0" name=""/>
        <dsp:cNvSpPr/>
      </dsp:nvSpPr>
      <dsp:spPr>
        <a:xfrm>
          <a:off x="2694182" y="1116301"/>
          <a:ext cx="633152" cy="633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Build</a:t>
          </a:r>
          <a:endParaRPr lang="en-US" sz="2100" kern="1200" dirty="0"/>
        </a:p>
      </dsp:txBody>
      <dsp:txXfrm>
        <a:off x="2694182" y="1116301"/>
        <a:ext cx="633152" cy="633152"/>
      </dsp:txXfrm>
    </dsp:sp>
    <dsp:sp modelId="{88B0B4D6-86BA-6943-9FD0-0179F3EE9B43}">
      <dsp:nvSpPr>
        <dsp:cNvPr id="0" name=""/>
        <dsp:cNvSpPr/>
      </dsp:nvSpPr>
      <dsp:spPr>
        <a:xfrm>
          <a:off x="1577670" y="-210"/>
          <a:ext cx="1789772" cy="1789772"/>
        </a:xfrm>
        <a:prstGeom prst="circularArrow">
          <a:avLst>
            <a:gd name="adj1" fmla="val 6898"/>
            <a:gd name="adj2" fmla="val 465057"/>
            <a:gd name="adj3" fmla="val 5950656"/>
            <a:gd name="adj4" fmla="val 4384287"/>
            <a:gd name="adj5" fmla="val 8048"/>
          </a:avLst>
        </a:prstGeom>
        <a:solidFill>
          <a:srgbClr val="FFFF00">
            <a:alpha val="9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77D072-7803-E64C-90C8-794AED7BDD76}">
      <dsp:nvSpPr>
        <dsp:cNvPr id="0" name=""/>
        <dsp:cNvSpPr/>
      </dsp:nvSpPr>
      <dsp:spPr>
        <a:xfrm>
          <a:off x="1617778" y="1116301"/>
          <a:ext cx="633152" cy="633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Test</a:t>
          </a:r>
          <a:endParaRPr lang="en-US" sz="2100" kern="1200" dirty="0"/>
        </a:p>
      </dsp:txBody>
      <dsp:txXfrm>
        <a:off x="1617778" y="1116301"/>
        <a:ext cx="633152" cy="633152"/>
      </dsp:txXfrm>
    </dsp:sp>
    <dsp:sp modelId="{FCB78CCA-A3F5-7E46-BD62-C37E706F3946}">
      <dsp:nvSpPr>
        <dsp:cNvPr id="0" name=""/>
        <dsp:cNvSpPr/>
      </dsp:nvSpPr>
      <dsp:spPr>
        <a:xfrm>
          <a:off x="1577670" y="-210"/>
          <a:ext cx="1789772" cy="1789772"/>
        </a:xfrm>
        <a:prstGeom prst="circularArrow">
          <a:avLst>
            <a:gd name="adj1" fmla="val 6898"/>
            <a:gd name="adj2" fmla="val 465057"/>
            <a:gd name="adj3" fmla="val 11350656"/>
            <a:gd name="adj4" fmla="val 9784287"/>
            <a:gd name="adj5" fmla="val 8048"/>
          </a:avLst>
        </a:prstGeom>
        <a:solidFill>
          <a:srgbClr val="FFFF00">
            <a:alpha val="9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5596E6-62D1-8F4B-918D-D21BCAC887B5}">
      <dsp:nvSpPr>
        <dsp:cNvPr id="0" name=""/>
        <dsp:cNvSpPr/>
      </dsp:nvSpPr>
      <dsp:spPr>
        <a:xfrm>
          <a:off x="1471766" y="39897"/>
          <a:ext cx="925174" cy="633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Deploy</a:t>
          </a:r>
          <a:endParaRPr lang="en-US" sz="2100" kern="1200" dirty="0"/>
        </a:p>
      </dsp:txBody>
      <dsp:txXfrm>
        <a:off x="1471766" y="39897"/>
        <a:ext cx="925174" cy="633152"/>
      </dsp:txXfrm>
    </dsp:sp>
    <dsp:sp modelId="{69670694-338A-6642-BCE6-684682B8D462}">
      <dsp:nvSpPr>
        <dsp:cNvPr id="0" name=""/>
        <dsp:cNvSpPr/>
      </dsp:nvSpPr>
      <dsp:spPr>
        <a:xfrm>
          <a:off x="1577670" y="-210"/>
          <a:ext cx="1789772" cy="1789772"/>
        </a:xfrm>
        <a:prstGeom prst="circularArrow">
          <a:avLst>
            <a:gd name="adj1" fmla="val 6898"/>
            <a:gd name="adj2" fmla="val 465057"/>
            <a:gd name="adj3" fmla="val 16750656"/>
            <a:gd name="adj4" fmla="val 15857913"/>
            <a:gd name="adj5" fmla="val 8048"/>
          </a:avLst>
        </a:prstGeom>
        <a:solidFill>
          <a:srgbClr val="FFFF00">
            <a:alpha val="9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6C39057-9899-F544-A9A1-570071555280}">
      <dsp:nvSpPr>
        <dsp:cNvPr id="0" name=""/>
        <dsp:cNvSpPr/>
      </dsp:nvSpPr>
      <dsp:spPr>
        <a:xfrm>
          <a:off x="444185" y="231491"/>
          <a:ext cx="962393" cy="841252"/>
        </a:xfrm>
        <a:prstGeom prst="rightArrow">
          <a:avLst>
            <a:gd name="adj1" fmla="val 70000"/>
            <a:gd name="adj2" fmla="val 50000"/>
          </a:avLst>
        </a:prstGeom>
        <a:solidFill>
          <a:srgbClr val="FFFF00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20" tIns="24130" rIns="4826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800" kern="1200" dirty="0"/>
        </a:p>
      </dsp:txBody>
      <dsp:txXfrm>
        <a:off x="684783" y="231491"/>
        <a:ext cx="721794" cy="841252"/>
      </dsp:txXfrm>
    </dsp:sp>
    <dsp:sp modelId="{2A79C777-76B6-A646-95B5-3D3FDF189858}">
      <dsp:nvSpPr>
        <dsp:cNvPr id="0" name=""/>
        <dsp:cNvSpPr/>
      </dsp:nvSpPr>
      <dsp:spPr>
        <a:xfrm>
          <a:off x="2487" y="210424"/>
          <a:ext cx="883395" cy="883385"/>
        </a:xfrm>
        <a:prstGeom prst="ellipse">
          <a:avLst/>
        </a:prstGeom>
        <a:solidFill>
          <a:srgbClr val="FFFF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/>
              </a:solidFill>
            </a:rPr>
            <a:t>Stage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487" y="210424"/>
        <a:ext cx="883395" cy="883385"/>
      </dsp:txXfrm>
    </dsp:sp>
    <dsp:sp modelId="{D416C266-8F79-7645-A206-893F19990F48}">
      <dsp:nvSpPr>
        <dsp:cNvPr id="0" name=""/>
        <dsp:cNvSpPr/>
      </dsp:nvSpPr>
      <dsp:spPr>
        <a:xfrm>
          <a:off x="1908425" y="231491"/>
          <a:ext cx="962393" cy="841252"/>
        </a:xfrm>
        <a:prstGeom prst="rightArrow">
          <a:avLst>
            <a:gd name="adj1" fmla="val 70000"/>
            <a:gd name="adj2" fmla="val 50000"/>
          </a:avLst>
        </a:prstGeom>
        <a:solidFill>
          <a:srgbClr val="FFFF00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20" tIns="24130" rIns="4826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800" kern="1200" dirty="0"/>
        </a:p>
      </dsp:txBody>
      <dsp:txXfrm>
        <a:off x="2149023" y="231491"/>
        <a:ext cx="721794" cy="841252"/>
      </dsp:txXfrm>
    </dsp:sp>
    <dsp:sp modelId="{E738F7B3-3AAF-2F48-9A9D-5068E92F9AE8}">
      <dsp:nvSpPr>
        <dsp:cNvPr id="0" name=""/>
        <dsp:cNvSpPr/>
      </dsp:nvSpPr>
      <dsp:spPr>
        <a:xfrm>
          <a:off x="1466728" y="210424"/>
          <a:ext cx="883395" cy="883385"/>
        </a:xfrm>
        <a:prstGeom prst="ellipse">
          <a:avLst/>
        </a:prstGeom>
        <a:solidFill>
          <a:srgbClr val="FFFF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Deploy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1466728" y="210424"/>
        <a:ext cx="883395" cy="883385"/>
      </dsp:txXfrm>
    </dsp:sp>
    <dsp:sp modelId="{0888A58A-93E0-0748-958F-52BC0D3001DB}">
      <dsp:nvSpPr>
        <dsp:cNvPr id="0" name=""/>
        <dsp:cNvSpPr/>
      </dsp:nvSpPr>
      <dsp:spPr>
        <a:xfrm>
          <a:off x="3372666" y="231491"/>
          <a:ext cx="962393" cy="84125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827AE8-5C3B-D74F-81E4-1965484D22F9}">
      <dsp:nvSpPr>
        <dsp:cNvPr id="0" name=""/>
        <dsp:cNvSpPr/>
      </dsp:nvSpPr>
      <dsp:spPr>
        <a:xfrm>
          <a:off x="2930968" y="210424"/>
          <a:ext cx="883395" cy="883385"/>
        </a:xfrm>
        <a:prstGeom prst="ellipse">
          <a:avLst/>
        </a:prstGeom>
        <a:solidFill>
          <a:srgbClr val="FFFF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Scale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2930968" y="210424"/>
        <a:ext cx="883395" cy="883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76272-922D-FE46-86E4-A2C867D04812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D2432-4944-D747-8459-FD97BE3B11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48090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7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76" algn="l" defTabSz="45717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45717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45717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884" algn="l" defTabSz="45717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45717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45717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45717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06E92-7DEF-4A3F-B3CE-FA955BD415D7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06E92-7DEF-4A3F-B3CE-FA955BD415D7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STANDARDIZED OFFERING</a:t>
            </a:r>
          </a:p>
          <a:p>
            <a:r>
              <a:rPr lang="en-US" smtClean="0"/>
              <a:t>CRITICAL MASS</a:t>
            </a:r>
          </a:p>
          <a:p>
            <a:r>
              <a:rPr lang="en-US" smtClean="0"/>
              <a:t>SERVICE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06E92-7DEF-4A3F-B3CE-FA955BD415D7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05F2C-7BF9-0B45-B25F-DA2B3FC61EA9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>
              <a:latin typeface="PT Sans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C29CA0F-8591-4977-9128-616C89FEA93A}" type="slidenum">
              <a:rPr lang="en-US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06E92-7DEF-4A3F-B3CE-FA955BD415D7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06E92-7DEF-4A3F-B3CE-FA955BD415D7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06E92-7DEF-4A3F-B3CE-FA955BD415D7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06E92-7DEF-4A3F-B3CE-FA955BD415D7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06E92-7DEF-4A3F-B3CE-FA955BD415D7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06E92-7DEF-4A3F-B3CE-FA955BD415D7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06E92-7DEF-4A3F-B3CE-FA955BD415D7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06E92-7DEF-4A3F-B3CE-FA955BD415D7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40"/>
            <a:ext cx="11055350" cy="2090736"/>
          </a:xfrm>
        </p:spPr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6"/>
            <a:ext cx="9102726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176" indent="0" algn="ctr">
              <a:buNone/>
              <a:defRPr/>
            </a:lvl2pPr>
            <a:lvl3pPr marL="914354" indent="0" algn="ctr">
              <a:buNone/>
              <a:defRPr/>
            </a:lvl3pPr>
            <a:lvl4pPr marL="1371530" indent="0" algn="ctr">
              <a:buNone/>
              <a:defRPr/>
            </a:lvl4pPr>
            <a:lvl5pPr marL="1828706" indent="0" algn="ctr">
              <a:buNone/>
              <a:defRPr/>
            </a:lvl5pPr>
            <a:lvl6pPr marL="2285884" indent="0" algn="ctr">
              <a:buNone/>
              <a:defRPr/>
            </a:lvl6pPr>
            <a:lvl7pPr marL="2743060" indent="0" algn="ctr">
              <a:buNone/>
              <a:defRPr/>
            </a:lvl7pPr>
            <a:lvl8pPr marL="3200236" indent="0" algn="ctr">
              <a:buNone/>
              <a:defRPr/>
            </a:lvl8pPr>
            <a:lvl9pPr marL="3657413" indent="0" algn="ctr">
              <a:buNone/>
              <a:defRPr/>
            </a:lvl9pPr>
          </a:lstStyle>
          <a:p>
            <a:r>
              <a:rPr lang="fr-CH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7602370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36179359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40"/>
            <a:ext cx="11055350" cy="2090736"/>
          </a:xfrm>
        </p:spPr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6"/>
            <a:ext cx="9102726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176" indent="0" algn="ctr">
              <a:buNone/>
              <a:defRPr/>
            </a:lvl2pPr>
            <a:lvl3pPr marL="914354" indent="0" algn="ctr">
              <a:buNone/>
              <a:defRPr/>
            </a:lvl3pPr>
            <a:lvl4pPr marL="1371530" indent="0" algn="ctr">
              <a:buNone/>
              <a:defRPr/>
            </a:lvl4pPr>
            <a:lvl5pPr marL="1828706" indent="0" algn="ctr">
              <a:buNone/>
              <a:defRPr/>
            </a:lvl5pPr>
            <a:lvl6pPr marL="2285884" indent="0" algn="ctr">
              <a:buNone/>
              <a:defRPr/>
            </a:lvl6pPr>
            <a:lvl7pPr marL="2743060" indent="0" algn="ctr">
              <a:buNone/>
              <a:defRPr/>
            </a:lvl7pPr>
            <a:lvl8pPr marL="3200236" indent="0" algn="ctr">
              <a:buNone/>
              <a:defRPr/>
            </a:lvl8pPr>
            <a:lvl9pPr marL="3657413" indent="0" algn="ctr">
              <a:buNone/>
              <a:defRPr/>
            </a:lvl9pPr>
          </a:lstStyle>
          <a:p>
            <a:r>
              <a:rPr lang="fr-CH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7773001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90782653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1"/>
            <a:ext cx="11053761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49"/>
            <a:ext cx="11053761" cy="2133601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6" indent="0">
              <a:buNone/>
              <a:defRPr sz="1800"/>
            </a:lvl2pPr>
            <a:lvl3pPr marL="914354" indent="0">
              <a:buNone/>
              <a:defRPr sz="1600"/>
            </a:lvl3pPr>
            <a:lvl4pPr marL="1371530" indent="0">
              <a:buNone/>
              <a:defRPr sz="1400"/>
            </a:lvl4pPr>
            <a:lvl5pPr marL="1828706" indent="0">
              <a:buNone/>
              <a:defRPr sz="1400"/>
            </a:lvl5pPr>
            <a:lvl6pPr marL="2285884" indent="0">
              <a:buNone/>
              <a:defRPr sz="1400"/>
            </a:lvl6pPr>
            <a:lvl7pPr marL="2743060" indent="0">
              <a:buNone/>
              <a:defRPr sz="1400"/>
            </a:lvl7pPr>
            <a:lvl8pPr marL="3200236" indent="0">
              <a:buNone/>
              <a:defRPr sz="1400"/>
            </a:lvl8pPr>
            <a:lvl9pPr marL="3657413" indent="0">
              <a:buNone/>
              <a:defRPr sz="14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410559773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07300" y="2946400"/>
            <a:ext cx="1987550" cy="574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47250" y="2946400"/>
            <a:ext cx="1987550" cy="574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48237643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4"/>
            <a:ext cx="5745163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4"/>
            <a:ext cx="5748336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38047215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37214961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157101296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3" cy="832326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4"/>
          </a:xfrm>
        </p:spPr>
        <p:txBody>
          <a:bodyPr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889004979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6"/>
          </a:xfrm>
        </p:spPr>
        <p:txBody>
          <a:bodyPr/>
          <a:lstStyle>
            <a:lvl1pPr marL="0" indent="0">
              <a:buNone/>
              <a:defRPr sz="3100"/>
            </a:lvl1pPr>
            <a:lvl2pPr marL="457176" indent="0">
              <a:buNone/>
              <a:defRPr sz="2800"/>
            </a:lvl2pPr>
            <a:lvl3pPr marL="914354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4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37937993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8946878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599" y="2565401"/>
            <a:ext cx="2616201" cy="4102100"/>
          </a:xfrm>
        </p:spPr>
        <p:txBody>
          <a:bodyPr vert="eaVert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1" y="2565401"/>
            <a:ext cx="7696201" cy="4102100"/>
          </a:xfrm>
        </p:spPr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6409658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599" y="203201"/>
            <a:ext cx="2616201" cy="8483600"/>
          </a:xfrm>
        </p:spPr>
        <p:txBody>
          <a:bodyPr vert="eaVert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1" y="203201"/>
            <a:ext cx="7696201" cy="8483600"/>
          </a:xfrm>
        </p:spPr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37515092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4240107"/>
            <a:ext cx="13004800" cy="4535876"/>
          </a:xfrm>
          <a:prstGeom prst="rect">
            <a:avLst/>
          </a:prstGeom>
          <a:gradFill rotWithShape="1">
            <a:gsLst>
              <a:gs pos="0">
                <a:srgbClr val="32AFAA"/>
              </a:gs>
              <a:gs pos="36000">
                <a:srgbClr val="52BABC"/>
              </a:gs>
              <a:gs pos="85001">
                <a:srgbClr val="FFFFFF"/>
              </a:gs>
              <a:gs pos="100000">
                <a:schemeClr val="bg1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30039" tIns="65020" rIns="130039" bIns="65020" anchor="ctr"/>
          <a:lstStyle/>
          <a:p>
            <a:pPr defTabSz="650197"/>
            <a:endParaRPr lang="en-US" sz="1800">
              <a:latin typeface="PT Sans" charset="0"/>
              <a:ea typeface="ＭＳ Ｐゴシック" pitchFamily="34" charset="-128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7933833"/>
            <a:ext cx="13004800" cy="181976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pic>
        <p:nvPicPr>
          <p:cNvPr id="6" name="Picture 16" descr="panel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0" y="2"/>
            <a:ext cx="13004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 userDrawn="1"/>
        </p:nvSpPr>
        <p:spPr>
          <a:xfrm>
            <a:off x="467361" y="984391"/>
            <a:ext cx="12151360" cy="7324231"/>
          </a:xfrm>
          <a:prstGeom prst="roundRect">
            <a:avLst>
              <a:gd name="adj" fmla="val 212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pic>
        <p:nvPicPr>
          <p:cNvPr id="8" name="Picture 18" descr="cloudbees-logo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9507505" y="6635610"/>
            <a:ext cx="2704818" cy="114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1049869" y="4897123"/>
            <a:ext cx="11162453" cy="2257"/>
          </a:xfrm>
          <a:prstGeom prst="line">
            <a:avLst/>
          </a:prstGeom>
          <a:ln w="9525">
            <a:solidFill>
              <a:srgbClr val="32AF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3145" y="2687294"/>
            <a:ext cx="11308948" cy="2090702"/>
          </a:xfrm>
          <a:prstGeom prst="rect">
            <a:avLst/>
          </a:prstGeom>
        </p:spPr>
        <p:txBody>
          <a:bodyPr anchor="b"/>
          <a:lstStyle>
            <a:lvl1pPr algn="l">
              <a:defRPr b="0">
                <a:solidFill>
                  <a:schemeClr val="accent6"/>
                </a:solidFill>
                <a:latin typeface="PT Sans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3145" y="5014614"/>
            <a:ext cx="11308948" cy="656590"/>
          </a:xfrm>
        </p:spPr>
        <p:txBody>
          <a:bodyPr>
            <a:spAutoFit/>
          </a:bodyPr>
          <a:lstStyle>
            <a:lvl1pPr marL="0" indent="0" algn="l">
              <a:buNone/>
              <a:defRPr sz="3400">
                <a:solidFill>
                  <a:schemeClr val="tx1"/>
                </a:solidFill>
                <a:latin typeface="PT Sans" pitchFamily="34" charset="0"/>
              </a:defRPr>
            </a:lvl1pPr>
            <a:lvl2pPr marL="650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0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/>
          <p:cNvSpPr>
            <a:spLocks noChangeAspect="1"/>
          </p:cNvSpPr>
          <p:nvPr userDrawn="1"/>
        </p:nvSpPr>
        <p:spPr>
          <a:xfrm>
            <a:off x="11952675" y="9076267"/>
            <a:ext cx="345441" cy="347698"/>
          </a:xfrm>
          <a:prstGeom prst="hexagon">
            <a:avLst/>
          </a:prstGeom>
          <a:solidFill>
            <a:srgbClr val="52BA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1842045" y="8990473"/>
            <a:ext cx="566702" cy="519289"/>
          </a:xfrm>
          <a:prstGeom prst="rect">
            <a:avLst/>
          </a:prstGeom>
        </p:spPr>
        <p:txBody>
          <a:bodyPr lIns="130039" tIns="65020" rIns="130039" bIns="65020" anchor="ctr"/>
          <a:lstStyle/>
          <a:p>
            <a:pPr defTabSz="650197">
              <a:spcAft>
                <a:spcPts val="853"/>
              </a:spcAft>
            </a:pPr>
            <a:fld id="{DFF36975-5328-4D19-AE4E-F5FE6A2985B6}" type="slidenum">
              <a:rPr lang="en-US" sz="1400" b="1">
                <a:solidFill>
                  <a:prstClr val="white"/>
                </a:solidFill>
                <a:latin typeface="PT Sans" charset="0"/>
                <a:ea typeface="ＭＳ Ｐゴシック" pitchFamily="34" charset="-128"/>
                <a:cs typeface="+mn-cs"/>
              </a:rPr>
              <a:pPr defTabSz="650197">
                <a:spcAft>
                  <a:spcPts val="853"/>
                </a:spcAft>
              </a:pPr>
              <a:t>‹#›</a:t>
            </a:fld>
            <a:endParaRPr lang="en-US" sz="1400" b="1">
              <a:solidFill>
                <a:prstClr val="white"/>
              </a:solidFill>
              <a:latin typeface="PT Sans" charset="0"/>
              <a:ea typeface="ＭＳ Ｐゴシック" pitchFamily="34" charset="-128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443308" y="9040144"/>
            <a:ext cx="4118187" cy="519289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3004800" cy="9753600"/>
          </a:xfrm>
          <a:prstGeom prst="rect">
            <a:avLst/>
          </a:prstGeom>
          <a:solidFill>
            <a:srgbClr val="32AFAA"/>
          </a:solidFill>
          <a:ln w="9525">
            <a:solidFill>
              <a:srgbClr val="32AFAA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30039" tIns="65020" rIns="130039" bIns="65020" anchor="ctr"/>
          <a:lstStyle/>
          <a:p>
            <a:pPr defTabSz="650197"/>
            <a:endParaRPr lang="en-US" sz="1800">
              <a:latin typeface="PT Sans" charset="0"/>
              <a:ea typeface="ＭＳ Ｐゴシック" pitchFamily="34" charset="-128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6267591"/>
            <a:ext cx="13004800" cy="3486009"/>
          </a:xfrm>
          <a:prstGeom prst="rect">
            <a:avLst/>
          </a:prstGeom>
          <a:gradFill rotWithShape="1">
            <a:gsLst>
              <a:gs pos="0">
                <a:srgbClr val="32AFAA"/>
              </a:gs>
              <a:gs pos="28000">
                <a:srgbClr val="52BABC"/>
              </a:gs>
              <a:gs pos="55000">
                <a:srgbClr val="FFFFFF"/>
              </a:gs>
              <a:gs pos="100000">
                <a:schemeClr val="bg1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30039" tIns="65020" rIns="130039" bIns="65020" anchor="ctr"/>
          <a:lstStyle/>
          <a:p>
            <a:pPr defTabSz="650197"/>
            <a:endParaRPr lang="en-US" sz="1800">
              <a:latin typeface="PT Sans" charset="0"/>
              <a:ea typeface="ＭＳ Ｐゴシック" pitchFamily="34" charset="-128"/>
              <a:cs typeface="+mn-cs"/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467361" y="984391"/>
            <a:ext cx="12151360" cy="7324231"/>
          </a:xfrm>
          <a:prstGeom prst="roundRect">
            <a:avLst>
              <a:gd name="adj" fmla="val 2120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pic>
        <p:nvPicPr>
          <p:cNvPr id="7" name="Picture 17" descr="cloudbees-logo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50242" y="8888874"/>
            <a:ext cx="1413369" cy="600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3905107"/>
            <a:ext cx="11054080" cy="147940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300" b="0" cap="none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5418942"/>
            <a:ext cx="11054080" cy="848649"/>
          </a:xfrm>
        </p:spPr>
        <p:txBody>
          <a:bodyPr>
            <a:normAutofit/>
          </a:bodyPr>
          <a:lstStyle>
            <a:lvl1pPr marL="0" indent="0">
              <a:buNone/>
              <a:defRPr sz="34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defRPr>
            </a:lvl1pPr>
            <a:lvl2pPr marL="650197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393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5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78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098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18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37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57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847EADE-9FB4-400C-BC82-662563B27AEE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/>
          <p:cNvSpPr>
            <a:spLocks noChangeAspect="1"/>
          </p:cNvSpPr>
          <p:nvPr userDrawn="1"/>
        </p:nvSpPr>
        <p:spPr>
          <a:xfrm>
            <a:off x="11952675" y="9076267"/>
            <a:ext cx="345441" cy="347698"/>
          </a:xfrm>
          <a:prstGeom prst="hexagon">
            <a:avLst/>
          </a:prstGeom>
          <a:solidFill>
            <a:srgbClr val="52BA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842045" y="8990473"/>
            <a:ext cx="566702" cy="519289"/>
          </a:xfrm>
          <a:prstGeom prst="rect">
            <a:avLst/>
          </a:prstGeom>
        </p:spPr>
        <p:txBody>
          <a:bodyPr lIns="130039" tIns="65020" rIns="130039" bIns="65020" anchor="ctr"/>
          <a:lstStyle/>
          <a:p>
            <a:pPr defTabSz="650197">
              <a:spcAft>
                <a:spcPts val="853"/>
              </a:spcAft>
            </a:pPr>
            <a:fld id="{432B5FC2-43E5-4E99-8EB8-4B2364C32273}" type="slidenum">
              <a:rPr lang="en-US" sz="1400" b="1">
                <a:solidFill>
                  <a:prstClr val="white"/>
                </a:solidFill>
                <a:latin typeface="PT Sans" charset="0"/>
                <a:ea typeface="ＭＳ Ｐゴシック" pitchFamily="34" charset="-128"/>
                <a:cs typeface="+mn-cs"/>
              </a:rPr>
              <a:pPr defTabSz="650197">
                <a:spcAft>
                  <a:spcPts val="853"/>
                </a:spcAft>
              </a:pPr>
              <a:t>‹#›</a:t>
            </a:fld>
            <a:endParaRPr lang="en-US" sz="1400" b="1">
              <a:solidFill>
                <a:prstClr val="white"/>
              </a:solidFill>
              <a:latin typeface="PT Sans" charset="0"/>
              <a:ea typeface="ＭＳ Ｐゴシック" pitchFamily="34" charset="-128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8713" y="1739893"/>
            <a:ext cx="5426081" cy="643692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34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600">
                <a:solidFill>
                  <a:schemeClr val="tx1"/>
                </a:solidFill>
              </a:defRPr>
            </a:lvl4pPr>
            <a:lvl5pPr>
              <a:defRPr sz="2600">
                <a:solidFill>
                  <a:schemeClr val="tx1"/>
                </a:solidFill>
              </a:defRPr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9246" y="1739893"/>
            <a:ext cx="5426081" cy="643692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34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600">
                <a:solidFill>
                  <a:schemeClr val="tx1"/>
                </a:solidFill>
              </a:defRPr>
            </a:lvl4pPr>
            <a:lvl5pPr>
              <a:defRPr sz="2600">
                <a:solidFill>
                  <a:schemeClr val="tx1"/>
                </a:solidFill>
              </a:defRPr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14"/>
          <p:cNvSpPr>
            <a:spLocks noGrp="1"/>
          </p:cNvSpPr>
          <p:nvPr>
            <p:ph type="title"/>
          </p:nvPr>
        </p:nvSpPr>
        <p:spPr>
          <a:xfrm>
            <a:off x="849910" y="532899"/>
            <a:ext cx="11385415" cy="1033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 6"/>
          <p:cNvSpPr>
            <a:spLocks noChangeAspect="1"/>
          </p:cNvSpPr>
          <p:nvPr userDrawn="1"/>
        </p:nvSpPr>
        <p:spPr>
          <a:xfrm>
            <a:off x="11952675" y="9076267"/>
            <a:ext cx="345441" cy="347698"/>
          </a:xfrm>
          <a:prstGeom prst="hexagon">
            <a:avLst/>
          </a:prstGeom>
          <a:solidFill>
            <a:srgbClr val="52BA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842045" y="8990473"/>
            <a:ext cx="566702" cy="519289"/>
          </a:xfrm>
          <a:prstGeom prst="rect">
            <a:avLst/>
          </a:prstGeom>
        </p:spPr>
        <p:txBody>
          <a:bodyPr lIns="130039" tIns="65020" rIns="130039" bIns="65020" anchor="ctr"/>
          <a:lstStyle/>
          <a:p>
            <a:pPr defTabSz="650197">
              <a:spcAft>
                <a:spcPts val="853"/>
              </a:spcAft>
            </a:pPr>
            <a:fld id="{EB5433D1-BC09-4E17-BB85-4F2A71DEEDBC}" type="slidenum">
              <a:rPr lang="en-US" sz="1400" b="1">
                <a:solidFill>
                  <a:prstClr val="white"/>
                </a:solidFill>
                <a:latin typeface="PT Sans" charset="0"/>
                <a:ea typeface="ＭＳ Ｐゴシック" pitchFamily="34" charset="-128"/>
                <a:cs typeface="+mn-cs"/>
              </a:rPr>
              <a:pPr defTabSz="650197">
                <a:spcAft>
                  <a:spcPts val="853"/>
                </a:spcAft>
              </a:pPr>
              <a:t>‹#›</a:t>
            </a:fld>
            <a:endParaRPr lang="en-US" sz="1400" b="1">
              <a:solidFill>
                <a:prstClr val="white"/>
              </a:solidFill>
              <a:latin typeface="PT Sans" charset="0"/>
              <a:ea typeface="ＭＳ Ｐゴシック" pitchFamily="34" charset="-128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8559" y="1706873"/>
            <a:ext cx="5408624" cy="909884"/>
          </a:xfrm>
        </p:spPr>
        <p:txBody>
          <a:bodyPr anchor="b">
            <a:normAutofit/>
          </a:bodyPr>
          <a:lstStyle>
            <a:lvl1pPr marL="0" indent="0">
              <a:buNone/>
              <a:defRPr sz="3100" b="1">
                <a:solidFill>
                  <a:schemeClr val="accent1"/>
                </a:solidFill>
              </a:defRPr>
            </a:lvl1pPr>
            <a:lvl2pPr marL="650197" indent="0">
              <a:buNone/>
              <a:defRPr sz="2800" b="1"/>
            </a:lvl2pPr>
            <a:lvl3pPr marL="1300393" indent="0">
              <a:buNone/>
              <a:defRPr sz="2600" b="1"/>
            </a:lvl3pPr>
            <a:lvl4pPr marL="1950590" indent="0">
              <a:buNone/>
              <a:defRPr sz="2300" b="1"/>
            </a:lvl4pPr>
            <a:lvl5pPr marL="2600786" indent="0">
              <a:buNone/>
              <a:defRPr sz="2300" b="1"/>
            </a:lvl5pPr>
            <a:lvl6pPr marL="3250983" indent="0">
              <a:buNone/>
              <a:defRPr sz="2300" b="1"/>
            </a:lvl6pPr>
            <a:lvl7pPr marL="3901180" indent="0">
              <a:buNone/>
              <a:defRPr sz="2300" b="1"/>
            </a:lvl7pPr>
            <a:lvl8pPr marL="4551376" indent="0">
              <a:buNone/>
              <a:defRPr sz="2300" b="1"/>
            </a:lvl8pPr>
            <a:lvl9pPr marL="5201573" indent="0">
              <a:buNone/>
              <a:defRPr sz="23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8559" y="2616756"/>
            <a:ext cx="5408624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24578" y="1706873"/>
            <a:ext cx="5410749" cy="909884"/>
          </a:xfrm>
        </p:spPr>
        <p:txBody>
          <a:bodyPr anchor="b">
            <a:normAutofit/>
          </a:bodyPr>
          <a:lstStyle>
            <a:lvl1pPr marL="0" indent="0">
              <a:buNone/>
              <a:defRPr sz="3100" b="1">
                <a:solidFill>
                  <a:schemeClr val="accent1"/>
                </a:solidFill>
              </a:defRPr>
            </a:lvl1pPr>
            <a:lvl2pPr marL="650197" indent="0">
              <a:buNone/>
              <a:defRPr sz="2800" b="1"/>
            </a:lvl2pPr>
            <a:lvl3pPr marL="1300393" indent="0">
              <a:buNone/>
              <a:defRPr sz="2600" b="1"/>
            </a:lvl3pPr>
            <a:lvl4pPr marL="1950590" indent="0">
              <a:buNone/>
              <a:defRPr sz="2300" b="1"/>
            </a:lvl4pPr>
            <a:lvl5pPr marL="2600786" indent="0">
              <a:buNone/>
              <a:defRPr sz="2300" b="1"/>
            </a:lvl5pPr>
            <a:lvl6pPr marL="3250983" indent="0">
              <a:buNone/>
              <a:defRPr sz="2300" b="1"/>
            </a:lvl6pPr>
            <a:lvl7pPr marL="3901180" indent="0">
              <a:buNone/>
              <a:defRPr sz="2300" b="1"/>
            </a:lvl7pPr>
            <a:lvl8pPr marL="4551376" indent="0">
              <a:buNone/>
              <a:defRPr sz="2300" b="1"/>
            </a:lvl8pPr>
            <a:lvl9pPr marL="5201573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24578" y="2616756"/>
            <a:ext cx="5410749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14"/>
          <p:cNvSpPr>
            <a:spLocks noGrp="1"/>
          </p:cNvSpPr>
          <p:nvPr>
            <p:ph type="title"/>
          </p:nvPr>
        </p:nvSpPr>
        <p:spPr>
          <a:xfrm>
            <a:off x="849910" y="532899"/>
            <a:ext cx="11385415" cy="103318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/>
          <p:cNvSpPr>
            <a:spLocks noChangeAspect="1"/>
          </p:cNvSpPr>
          <p:nvPr userDrawn="1"/>
        </p:nvSpPr>
        <p:spPr>
          <a:xfrm>
            <a:off x="11952675" y="9076267"/>
            <a:ext cx="345441" cy="347698"/>
          </a:xfrm>
          <a:prstGeom prst="hexagon">
            <a:avLst/>
          </a:prstGeom>
          <a:solidFill>
            <a:srgbClr val="52BA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1842045" y="8990473"/>
            <a:ext cx="566702" cy="519289"/>
          </a:xfrm>
          <a:prstGeom prst="rect">
            <a:avLst/>
          </a:prstGeom>
        </p:spPr>
        <p:txBody>
          <a:bodyPr lIns="130039" tIns="65020" rIns="130039" bIns="65020" anchor="ctr"/>
          <a:lstStyle/>
          <a:p>
            <a:pPr defTabSz="650197">
              <a:spcAft>
                <a:spcPts val="853"/>
              </a:spcAft>
            </a:pPr>
            <a:fld id="{A0744D81-64E7-4BF2-BA8F-8622724DC477}" type="slidenum">
              <a:rPr lang="en-US" sz="1400" b="1">
                <a:solidFill>
                  <a:prstClr val="white"/>
                </a:solidFill>
                <a:latin typeface="PT Sans" charset="0"/>
                <a:ea typeface="ＭＳ Ｐゴシック" pitchFamily="34" charset="-128"/>
                <a:cs typeface="+mn-cs"/>
              </a:rPr>
              <a:pPr defTabSz="650197">
                <a:spcAft>
                  <a:spcPts val="853"/>
                </a:spcAft>
              </a:pPr>
              <a:t>‹#›</a:t>
            </a:fld>
            <a:endParaRPr lang="en-US" sz="1400" b="1">
              <a:solidFill>
                <a:prstClr val="white"/>
              </a:solidFill>
              <a:latin typeface="PT Sans" charset="0"/>
              <a:ea typeface="ＭＳ Ｐゴシック" pitchFamily="34" charset="-128"/>
              <a:cs typeface="+mn-cs"/>
            </a:endParaRPr>
          </a:p>
        </p:txBody>
      </p:sp>
      <p:sp>
        <p:nvSpPr>
          <p:cNvPr id="6" name="Title 14"/>
          <p:cNvSpPr>
            <a:spLocks noGrp="1"/>
          </p:cNvSpPr>
          <p:nvPr>
            <p:ph type="title"/>
          </p:nvPr>
        </p:nvSpPr>
        <p:spPr>
          <a:xfrm>
            <a:off x="849910" y="532899"/>
            <a:ext cx="11385415" cy="103318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/>
          <p:cNvSpPr>
            <a:spLocks noChangeAspect="1"/>
          </p:cNvSpPr>
          <p:nvPr userDrawn="1"/>
        </p:nvSpPr>
        <p:spPr>
          <a:xfrm>
            <a:off x="11952675" y="9076267"/>
            <a:ext cx="345441" cy="347698"/>
          </a:xfrm>
          <a:prstGeom prst="hexagon">
            <a:avLst/>
          </a:prstGeom>
          <a:solidFill>
            <a:srgbClr val="52BA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3" name="Slide Number Placeholder 5"/>
          <p:cNvSpPr txBox="1">
            <a:spLocks/>
          </p:cNvSpPr>
          <p:nvPr userDrawn="1"/>
        </p:nvSpPr>
        <p:spPr>
          <a:xfrm>
            <a:off x="11842045" y="8990473"/>
            <a:ext cx="566702" cy="519289"/>
          </a:xfrm>
          <a:prstGeom prst="rect">
            <a:avLst/>
          </a:prstGeom>
        </p:spPr>
        <p:txBody>
          <a:bodyPr lIns="130039" tIns="65020" rIns="130039" bIns="65020" anchor="ctr"/>
          <a:lstStyle/>
          <a:p>
            <a:pPr defTabSz="650197">
              <a:spcAft>
                <a:spcPts val="853"/>
              </a:spcAft>
            </a:pPr>
            <a:fld id="{902AE626-D898-482E-9131-B4714FED9F00}" type="slidenum">
              <a:rPr lang="en-US" sz="1400" b="1">
                <a:solidFill>
                  <a:prstClr val="white"/>
                </a:solidFill>
                <a:latin typeface="PT Sans" charset="0"/>
                <a:ea typeface="ＭＳ Ｐゴシック" pitchFamily="34" charset="-128"/>
                <a:cs typeface="+mn-cs"/>
              </a:rPr>
              <a:pPr defTabSz="650197">
                <a:spcAft>
                  <a:spcPts val="853"/>
                </a:spcAft>
              </a:pPr>
              <a:t>‹#›</a:t>
            </a:fld>
            <a:endParaRPr lang="en-US" sz="1400" b="1">
              <a:solidFill>
                <a:prstClr val="white"/>
              </a:solidFill>
              <a:latin typeface="PT Sans" charset="0"/>
              <a:ea typeface="ＭＳ Ｐゴシック" pitchFamily="34" charset="-128"/>
              <a:cs typeface="+mn-cs"/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/>
          <p:cNvSpPr>
            <a:spLocks noChangeAspect="1"/>
          </p:cNvSpPr>
          <p:nvPr userDrawn="1"/>
        </p:nvSpPr>
        <p:spPr>
          <a:xfrm>
            <a:off x="11952675" y="9076267"/>
            <a:ext cx="345441" cy="347698"/>
          </a:xfrm>
          <a:prstGeom prst="hexagon">
            <a:avLst/>
          </a:prstGeom>
          <a:solidFill>
            <a:srgbClr val="52BA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842045" y="8990473"/>
            <a:ext cx="566702" cy="519289"/>
          </a:xfrm>
          <a:prstGeom prst="rect">
            <a:avLst/>
          </a:prstGeom>
        </p:spPr>
        <p:txBody>
          <a:bodyPr lIns="130039" tIns="65020" rIns="130039" bIns="65020" anchor="ctr"/>
          <a:lstStyle/>
          <a:p>
            <a:pPr defTabSz="650197">
              <a:spcAft>
                <a:spcPts val="853"/>
              </a:spcAft>
            </a:pPr>
            <a:fld id="{E1D46E4F-3F66-44DF-8CA1-E809BE608514}" type="slidenum">
              <a:rPr lang="en-US" sz="1400" b="1">
                <a:solidFill>
                  <a:prstClr val="white"/>
                </a:solidFill>
                <a:latin typeface="PT Sans" charset="0"/>
                <a:ea typeface="ＭＳ Ｐゴシック" pitchFamily="34" charset="-128"/>
                <a:cs typeface="+mn-cs"/>
              </a:rPr>
              <a:pPr defTabSz="650197">
                <a:spcAft>
                  <a:spcPts val="853"/>
                </a:spcAft>
              </a:pPr>
              <a:t>‹#›</a:t>
            </a:fld>
            <a:endParaRPr lang="en-US" sz="1400" b="1">
              <a:solidFill>
                <a:prstClr val="white"/>
              </a:solidFill>
              <a:latin typeface="PT Sans" charset="0"/>
              <a:ea typeface="ＭＳ Ｐゴシック" pitchFamily="34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2" y="388338"/>
            <a:ext cx="4278490" cy="1652693"/>
          </a:xfrm>
          <a:prstGeom prst="rect">
            <a:avLst/>
          </a:prstGeo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40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2" y="2041033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197" indent="0">
              <a:buNone/>
              <a:defRPr sz="1700"/>
            </a:lvl2pPr>
            <a:lvl3pPr marL="1300393" indent="0">
              <a:buNone/>
              <a:defRPr sz="1400"/>
            </a:lvl3pPr>
            <a:lvl4pPr marL="1950590" indent="0">
              <a:buNone/>
              <a:defRPr sz="1300"/>
            </a:lvl4pPr>
            <a:lvl5pPr marL="2600786" indent="0">
              <a:buNone/>
              <a:defRPr sz="1300"/>
            </a:lvl5pPr>
            <a:lvl6pPr marL="3250983" indent="0">
              <a:buNone/>
              <a:defRPr sz="1300"/>
            </a:lvl6pPr>
            <a:lvl7pPr marL="3901180" indent="0">
              <a:buNone/>
              <a:defRPr sz="1300"/>
            </a:lvl7pPr>
            <a:lvl8pPr marL="4551376" indent="0">
              <a:buNone/>
              <a:defRPr sz="1300"/>
            </a:lvl8pPr>
            <a:lvl9pPr marL="5201573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/>
          <p:cNvSpPr>
            <a:spLocks noChangeAspect="1"/>
          </p:cNvSpPr>
          <p:nvPr userDrawn="1"/>
        </p:nvSpPr>
        <p:spPr>
          <a:xfrm>
            <a:off x="11952675" y="9076267"/>
            <a:ext cx="345441" cy="347698"/>
          </a:xfrm>
          <a:prstGeom prst="hexagon">
            <a:avLst/>
          </a:prstGeom>
          <a:solidFill>
            <a:srgbClr val="52BA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842045" y="8990473"/>
            <a:ext cx="566702" cy="519289"/>
          </a:xfrm>
          <a:prstGeom prst="rect">
            <a:avLst/>
          </a:prstGeom>
        </p:spPr>
        <p:txBody>
          <a:bodyPr lIns="130039" tIns="65020" rIns="130039" bIns="65020" anchor="ctr"/>
          <a:lstStyle/>
          <a:p>
            <a:pPr defTabSz="650197">
              <a:spcAft>
                <a:spcPts val="853"/>
              </a:spcAft>
            </a:pPr>
            <a:fld id="{036792D7-2683-4EDD-9370-6AF3A17D5A11}" type="slidenum">
              <a:rPr lang="en-US" sz="1400" b="1">
                <a:solidFill>
                  <a:prstClr val="white"/>
                </a:solidFill>
                <a:latin typeface="PT Sans" charset="0"/>
                <a:ea typeface="ＭＳ Ｐゴシック" pitchFamily="34" charset="-128"/>
                <a:cs typeface="+mn-cs"/>
              </a:rPr>
              <a:pPr defTabSz="650197">
                <a:spcAft>
                  <a:spcPts val="853"/>
                </a:spcAft>
              </a:pPr>
              <a:t>‹#›</a:t>
            </a:fld>
            <a:endParaRPr lang="en-US" sz="1400" b="1">
              <a:solidFill>
                <a:prstClr val="white"/>
              </a:solidFill>
              <a:latin typeface="PT Sans" charset="0"/>
              <a:ea typeface="ＭＳ Ｐゴシック" pitchFamily="34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  <a:prstGeom prst="rect">
            <a:avLst/>
          </a:prstGeo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 rtlCol="0">
            <a:normAutofit/>
          </a:bodyPr>
          <a:lstStyle>
            <a:lvl1pPr marL="0" indent="0">
              <a:buNone/>
              <a:defRPr sz="4600"/>
            </a:lvl1pPr>
            <a:lvl2pPr marL="650197" indent="0">
              <a:buNone/>
              <a:defRPr sz="4000"/>
            </a:lvl2pPr>
            <a:lvl3pPr marL="1300393" indent="0">
              <a:buNone/>
              <a:defRPr sz="3400"/>
            </a:lvl3pPr>
            <a:lvl4pPr marL="1950590" indent="0">
              <a:buNone/>
              <a:defRPr sz="2800"/>
            </a:lvl4pPr>
            <a:lvl5pPr marL="2600786" indent="0">
              <a:buNone/>
              <a:defRPr sz="2800"/>
            </a:lvl5pPr>
            <a:lvl6pPr marL="3250983" indent="0">
              <a:buNone/>
              <a:defRPr sz="2800"/>
            </a:lvl6pPr>
            <a:lvl7pPr marL="3901180" indent="0">
              <a:buNone/>
              <a:defRPr sz="2800"/>
            </a:lvl7pPr>
            <a:lvl8pPr marL="4551376" indent="0">
              <a:buNone/>
              <a:defRPr sz="2800"/>
            </a:lvl8pPr>
            <a:lvl9pPr marL="5201573" indent="0">
              <a:buNone/>
              <a:defRPr sz="28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197" indent="0">
              <a:buNone/>
              <a:defRPr sz="1700"/>
            </a:lvl2pPr>
            <a:lvl3pPr marL="1300393" indent="0">
              <a:buNone/>
              <a:defRPr sz="1400"/>
            </a:lvl3pPr>
            <a:lvl4pPr marL="1950590" indent="0">
              <a:buNone/>
              <a:defRPr sz="1300"/>
            </a:lvl4pPr>
            <a:lvl5pPr marL="2600786" indent="0">
              <a:buNone/>
              <a:defRPr sz="1300"/>
            </a:lvl5pPr>
            <a:lvl6pPr marL="3250983" indent="0">
              <a:buNone/>
              <a:defRPr sz="1300"/>
            </a:lvl6pPr>
            <a:lvl7pPr marL="3901180" indent="0">
              <a:buNone/>
              <a:defRPr sz="1300"/>
            </a:lvl7pPr>
            <a:lvl8pPr marL="4551376" indent="0">
              <a:buNone/>
              <a:defRPr sz="1300"/>
            </a:lvl8pPr>
            <a:lvl9pPr marL="5201573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40"/>
            <a:ext cx="11055350" cy="2090736"/>
          </a:xfrm>
        </p:spPr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6"/>
            <a:ext cx="9102726" cy="2492375"/>
          </a:xfrm>
          <a:prstGeom prst="rect">
            <a:avLst/>
          </a:prstGeom>
        </p:spPr>
        <p:txBody>
          <a:bodyPr vert="horz" lIns="91435" tIns="45718" rIns="91435" bIns="45718"/>
          <a:lstStyle>
            <a:lvl1pPr marL="0" indent="0" algn="ctr">
              <a:buNone/>
              <a:defRPr/>
            </a:lvl1pPr>
            <a:lvl2pPr marL="457176" indent="0" algn="ctr">
              <a:buNone/>
              <a:defRPr/>
            </a:lvl2pPr>
            <a:lvl3pPr marL="914354" indent="0" algn="ctr">
              <a:buNone/>
              <a:defRPr/>
            </a:lvl3pPr>
            <a:lvl4pPr marL="1371530" indent="0" algn="ctr">
              <a:buNone/>
              <a:defRPr/>
            </a:lvl4pPr>
            <a:lvl5pPr marL="1828706" indent="0" algn="ctr">
              <a:buNone/>
              <a:defRPr/>
            </a:lvl5pPr>
            <a:lvl6pPr marL="2285884" indent="0" algn="ctr">
              <a:buNone/>
              <a:defRPr/>
            </a:lvl6pPr>
            <a:lvl7pPr marL="2743060" indent="0" algn="ctr">
              <a:buNone/>
              <a:defRPr/>
            </a:lvl7pPr>
            <a:lvl8pPr marL="3200236" indent="0" algn="ctr">
              <a:buNone/>
              <a:defRPr/>
            </a:lvl8pPr>
            <a:lvl9pPr marL="3657413" indent="0" algn="ctr">
              <a:buNone/>
              <a:defRPr/>
            </a:lvl9pPr>
          </a:lstStyle>
          <a:p>
            <a:r>
              <a:rPr lang="fr-CH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11102930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/>
          <p:cNvSpPr>
            <a:spLocks noChangeAspect="1"/>
          </p:cNvSpPr>
          <p:nvPr userDrawn="1"/>
        </p:nvSpPr>
        <p:spPr>
          <a:xfrm>
            <a:off x="11952675" y="9076267"/>
            <a:ext cx="345441" cy="347698"/>
          </a:xfrm>
          <a:prstGeom prst="hexagon">
            <a:avLst/>
          </a:prstGeom>
          <a:solidFill>
            <a:srgbClr val="52BA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1842045" y="8990473"/>
            <a:ext cx="566702" cy="519289"/>
          </a:xfrm>
          <a:prstGeom prst="rect">
            <a:avLst/>
          </a:prstGeom>
        </p:spPr>
        <p:txBody>
          <a:bodyPr lIns="130039" tIns="65020" rIns="130039" bIns="65020" anchor="ctr"/>
          <a:lstStyle/>
          <a:p>
            <a:pPr defTabSz="650197">
              <a:spcAft>
                <a:spcPts val="853"/>
              </a:spcAft>
            </a:pPr>
            <a:fld id="{AD565EE1-443C-4A64-A675-86DD84246590}" type="slidenum">
              <a:rPr lang="en-US" sz="1400" b="1">
                <a:solidFill>
                  <a:prstClr val="white"/>
                </a:solidFill>
                <a:latin typeface="PT Sans" charset="0"/>
                <a:ea typeface="ＭＳ Ｐゴシック" pitchFamily="34" charset="-128"/>
                <a:cs typeface="+mn-cs"/>
              </a:rPr>
              <a:pPr defTabSz="650197">
                <a:spcAft>
                  <a:spcPts val="853"/>
                </a:spcAft>
              </a:pPr>
              <a:t>‹#›</a:t>
            </a:fld>
            <a:endParaRPr lang="en-US" sz="1400" b="1">
              <a:solidFill>
                <a:prstClr val="white"/>
              </a:solidFill>
              <a:latin typeface="PT Sans" charset="0"/>
              <a:ea typeface="ＭＳ Ｐゴシック" pitchFamily="34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529548"/>
            <a:ext cx="11704320" cy="9393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/>
          <p:cNvSpPr>
            <a:spLocks noChangeAspect="1"/>
          </p:cNvSpPr>
          <p:nvPr userDrawn="1"/>
        </p:nvSpPr>
        <p:spPr>
          <a:xfrm>
            <a:off x="11952675" y="9076267"/>
            <a:ext cx="345441" cy="347698"/>
          </a:xfrm>
          <a:prstGeom prst="hexagon">
            <a:avLst/>
          </a:prstGeom>
          <a:solidFill>
            <a:srgbClr val="52BA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1842045" y="8990473"/>
            <a:ext cx="566702" cy="519289"/>
          </a:xfrm>
          <a:prstGeom prst="rect">
            <a:avLst/>
          </a:prstGeom>
        </p:spPr>
        <p:txBody>
          <a:bodyPr lIns="130039" tIns="65020" rIns="130039" bIns="65020" anchor="ctr"/>
          <a:lstStyle/>
          <a:p>
            <a:pPr defTabSz="650197">
              <a:spcAft>
                <a:spcPts val="853"/>
              </a:spcAft>
            </a:pPr>
            <a:fld id="{8CAB75F0-7B95-4B41-A153-CE77E1D355AD}" type="slidenum">
              <a:rPr lang="en-US" sz="1400" b="1">
                <a:solidFill>
                  <a:prstClr val="white"/>
                </a:solidFill>
                <a:latin typeface="PT Sans" charset="0"/>
                <a:ea typeface="ＭＳ Ｐゴシック" pitchFamily="34" charset="-128"/>
                <a:cs typeface="+mn-cs"/>
              </a:rPr>
              <a:pPr defTabSz="650197">
                <a:spcAft>
                  <a:spcPts val="853"/>
                </a:spcAft>
              </a:pPr>
              <a:t>‹#›</a:t>
            </a:fld>
            <a:endParaRPr lang="en-US" sz="1400" b="1">
              <a:solidFill>
                <a:prstClr val="white"/>
              </a:solidFill>
              <a:latin typeface="PT Sans" charset="0"/>
              <a:ea typeface="ＭＳ Ｐゴシック" pitchFamily="34" charset="-128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469997"/>
            <a:ext cx="2926080" cy="7926389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469997"/>
            <a:ext cx="8561493" cy="79263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8353778"/>
            <a:ext cx="13004800" cy="139982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3004800" cy="139982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pic>
        <p:nvPicPr>
          <p:cNvPr id="5" name="Picture 4" descr="cloudbees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82716" y="3177645"/>
            <a:ext cx="5418886" cy="2303890"/>
          </a:xfrm>
          <a:prstGeom prst="rect">
            <a:avLst/>
          </a:prstGeom>
          <a:effectLst>
            <a:reflection stA="24000" endPos="38000" dir="5400000" sy="-100000" algn="bl" rotWithShape="0"/>
          </a:effectLst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4240107"/>
            <a:ext cx="13004800" cy="4535876"/>
          </a:xfrm>
          <a:prstGeom prst="rect">
            <a:avLst/>
          </a:prstGeom>
          <a:gradFill rotWithShape="1">
            <a:gsLst>
              <a:gs pos="0">
                <a:srgbClr val="32AFAA"/>
              </a:gs>
              <a:gs pos="36000">
                <a:srgbClr val="52BABC"/>
              </a:gs>
              <a:gs pos="85001">
                <a:srgbClr val="FFFFFF"/>
              </a:gs>
              <a:gs pos="100000">
                <a:schemeClr val="bg1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30039" tIns="65020" rIns="130039" bIns="65020" anchor="ctr"/>
          <a:lstStyle/>
          <a:p>
            <a:pPr defTabSz="650197"/>
            <a:endParaRPr lang="en-US" sz="1800"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7933833"/>
            <a:ext cx="13004800" cy="181976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pic>
        <p:nvPicPr>
          <p:cNvPr id="6" name="Picture 16" descr="panel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0" y="2"/>
            <a:ext cx="13004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 userDrawn="1"/>
        </p:nvSpPr>
        <p:spPr>
          <a:xfrm>
            <a:off x="467361" y="984391"/>
            <a:ext cx="12151360" cy="7324231"/>
          </a:xfrm>
          <a:prstGeom prst="roundRect">
            <a:avLst>
              <a:gd name="adj" fmla="val 212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pic>
        <p:nvPicPr>
          <p:cNvPr id="8" name="Picture 18" descr="cloudbees-logo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9507505" y="6635610"/>
            <a:ext cx="2704818" cy="114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1049869" y="4897123"/>
            <a:ext cx="11162453" cy="2257"/>
          </a:xfrm>
          <a:prstGeom prst="line">
            <a:avLst/>
          </a:prstGeom>
          <a:ln w="9525">
            <a:solidFill>
              <a:srgbClr val="32AF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3145" y="2687294"/>
            <a:ext cx="11308948" cy="2090702"/>
          </a:xfrm>
          <a:prstGeom prst="rect">
            <a:avLst/>
          </a:prstGeom>
        </p:spPr>
        <p:txBody>
          <a:bodyPr anchor="b"/>
          <a:lstStyle>
            <a:lvl1pPr algn="l">
              <a:defRPr b="0">
                <a:solidFill>
                  <a:schemeClr val="accent6"/>
                </a:solidFill>
                <a:latin typeface="PT Sans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3145" y="5014614"/>
            <a:ext cx="11308948" cy="656590"/>
          </a:xfrm>
        </p:spPr>
        <p:txBody>
          <a:bodyPr>
            <a:spAutoFit/>
          </a:bodyPr>
          <a:lstStyle>
            <a:lvl1pPr marL="0" indent="0" algn="l">
              <a:buNone/>
              <a:defRPr sz="3400">
                <a:solidFill>
                  <a:schemeClr val="tx1"/>
                </a:solidFill>
                <a:latin typeface="PT Sans" pitchFamily="34" charset="0"/>
              </a:defRPr>
            </a:lvl1pPr>
            <a:lvl2pPr marL="650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0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  <p:extLst>
      <p:ext uri="{BB962C8B-B14F-4D97-AF65-F5344CB8AC3E}">
        <p14:creationId xmlns="" xmlns:p14="http://schemas.microsoft.com/office/powerpoint/2010/main" val="350756207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/>
          <p:cNvSpPr>
            <a:spLocks noChangeAspect="1"/>
          </p:cNvSpPr>
          <p:nvPr userDrawn="1"/>
        </p:nvSpPr>
        <p:spPr>
          <a:xfrm>
            <a:off x="11952675" y="9076267"/>
            <a:ext cx="345441" cy="347698"/>
          </a:xfrm>
          <a:prstGeom prst="hexagon">
            <a:avLst/>
          </a:prstGeom>
          <a:solidFill>
            <a:srgbClr val="52BA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1842045" y="8990473"/>
            <a:ext cx="566702" cy="519289"/>
          </a:xfrm>
          <a:prstGeom prst="rect">
            <a:avLst/>
          </a:prstGeom>
        </p:spPr>
        <p:txBody>
          <a:bodyPr lIns="130039" tIns="65020" rIns="130039" bIns="65020" anchor="ctr"/>
          <a:lstStyle/>
          <a:p>
            <a:pPr defTabSz="650197">
              <a:spcAft>
                <a:spcPts val="853"/>
              </a:spcAft>
            </a:pPr>
            <a:fld id="{DFF36975-5328-4D19-AE4E-F5FE6A2985B6}" type="slidenum">
              <a:rPr lang="en-US" sz="1400" b="1">
                <a:solidFill>
                  <a:prstClr val="white"/>
                </a:solidFill>
                <a:latin typeface="PT Sans" charset="0"/>
                <a:ea typeface="ＭＳ Ｐゴシック" pitchFamily="34" charset="-128"/>
              </a:rPr>
              <a:pPr defTabSz="650197">
                <a:spcAft>
                  <a:spcPts val="853"/>
                </a:spcAft>
              </a:pPr>
              <a:t>‹#›</a:t>
            </a:fld>
            <a:endParaRPr lang="en-US" sz="1400" b="1">
              <a:solidFill>
                <a:prstClr val="white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443308" y="9040144"/>
            <a:ext cx="4118187" cy="519289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  <p:extLst>
      <p:ext uri="{BB962C8B-B14F-4D97-AF65-F5344CB8AC3E}">
        <p14:creationId xmlns="" xmlns:p14="http://schemas.microsoft.com/office/powerpoint/2010/main" val="326332600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3004800" cy="9753600"/>
          </a:xfrm>
          <a:prstGeom prst="rect">
            <a:avLst/>
          </a:prstGeom>
          <a:solidFill>
            <a:srgbClr val="32AFAA"/>
          </a:solidFill>
          <a:ln w="9525">
            <a:solidFill>
              <a:srgbClr val="32AFAA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30039" tIns="65020" rIns="130039" bIns="65020" anchor="ctr"/>
          <a:lstStyle/>
          <a:p>
            <a:pPr defTabSz="650197"/>
            <a:endParaRPr lang="en-US" sz="1800"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6267591"/>
            <a:ext cx="13004800" cy="3486009"/>
          </a:xfrm>
          <a:prstGeom prst="rect">
            <a:avLst/>
          </a:prstGeom>
          <a:gradFill rotWithShape="1">
            <a:gsLst>
              <a:gs pos="0">
                <a:srgbClr val="32AFAA"/>
              </a:gs>
              <a:gs pos="28000">
                <a:srgbClr val="52BABC"/>
              </a:gs>
              <a:gs pos="55000">
                <a:srgbClr val="FFFFFF"/>
              </a:gs>
              <a:gs pos="100000">
                <a:schemeClr val="bg1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30039" tIns="65020" rIns="130039" bIns="65020" anchor="ctr"/>
          <a:lstStyle/>
          <a:p>
            <a:pPr defTabSz="650197"/>
            <a:endParaRPr lang="en-US" sz="1800"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467361" y="984391"/>
            <a:ext cx="12151360" cy="7324231"/>
          </a:xfrm>
          <a:prstGeom prst="roundRect">
            <a:avLst>
              <a:gd name="adj" fmla="val 2120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pic>
        <p:nvPicPr>
          <p:cNvPr id="7" name="Picture 17" descr="cloudbees-logo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50242" y="8888874"/>
            <a:ext cx="1413369" cy="600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3905107"/>
            <a:ext cx="11054080" cy="147940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300" b="0" cap="none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5418942"/>
            <a:ext cx="11054080" cy="848649"/>
          </a:xfrm>
        </p:spPr>
        <p:txBody>
          <a:bodyPr>
            <a:normAutofit/>
          </a:bodyPr>
          <a:lstStyle>
            <a:lvl1pPr marL="0" indent="0">
              <a:buNone/>
              <a:defRPr sz="34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defRPr>
            </a:lvl1pPr>
            <a:lvl2pPr marL="650197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393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5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78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098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18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37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57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847EADE-9FB4-400C-BC82-662563B27AEE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6555067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/>
          <p:cNvSpPr>
            <a:spLocks noChangeAspect="1"/>
          </p:cNvSpPr>
          <p:nvPr userDrawn="1"/>
        </p:nvSpPr>
        <p:spPr>
          <a:xfrm>
            <a:off x="11952675" y="9076267"/>
            <a:ext cx="345441" cy="347698"/>
          </a:xfrm>
          <a:prstGeom prst="hexagon">
            <a:avLst/>
          </a:prstGeom>
          <a:solidFill>
            <a:srgbClr val="52BA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842045" y="8990473"/>
            <a:ext cx="566702" cy="519289"/>
          </a:xfrm>
          <a:prstGeom prst="rect">
            <a:avLst/>
          </a:prstGeom>
        </p:spPr>
        <p:txBody>
          <a:bodyPr lIns="130039" tIns="65020" rIns="130039" bIns="65020" anchor="ctr"/>
          <a:lstStyle/>
          <a:p>
            <a:pPr defTabSz="650197">
              <a:spcAft>
                <a:spcPts val="853"/>
              </a:spcAft>
            </a:pPr>
            <a:fld id="{432B5FC2-43E5-4E99-8EB8-4B2364C32273}" type="slidenum">
              <a:rPr lang="en-US" sz="1400" b="1">
                <a:solidFill>
                  <a:prstClr val="white"/>
                </a:solidFill>
                <a:latin typeface="PT Sans" charset="0"/>
                <a:ea typeface="ＭＳ Ｐゴシック" pitchFamily="34" charset="-128"/>
              </a:rPr>
              <a:pPr defTabSz="650197">
                <a:spcAft>
                  <a:spcPts val="853"/>
                </a:spcAft>
              </a:pPr>
              <a:t>‹#›</a:t>
            </a:fld>
            <a:endParaRPr lang="en-US" sz="1400" b="1">
              <a:solidFill>
                <a:prstClr val="white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8713" y="1739893"/>
            <a:ext cx="5426081" cy="643692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34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600">
                <a:solidFill>
                  <a:schemeClr val="tx1"/>
                </a:solidFill>
              </a:defRPr>
            </a:lvl4pPr>
            <a:lvl5pPr>
              <a:defRPr sz="2600">
                <a:solidFill>
                  <a:schemeClr val="tx1"/>
                </a:solidFill>
              </a:defRPr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9246" y="1739893"/>
            <a:ext cx="5426081" cy="643692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34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600">
                <a:solidFill>
                  <a:schemeClr val="tx1"/>
                </a:solidFill>
              </a:defRPr>
            </a:lvl4pPr>
            <a:lvl5pPr>
              <a:defRPr sz="2600">
                <a:solidFill>
                  <a:schemeClr val="tx1"/>
                </a:solidFill>
              </a:defRPr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14"/>
          <p:cNvSpPr>
            <a:spLocks noGrp="1"/>
          </p:cNvSpPr>
          <p:nvPr>
            <p:ph type="title"/>
          </p:nvPr>
        </p:nvSpPr>
        <p:spPr>
          <a:xfrm>
            <a:off x="849910" y="532899"/>
            <a:ext cx="11385415" cy="1033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  <p:extLst>
      <p:ext uri="{BB962C8B-B14F-4D97-AF65-F5344CB8AC3E}">
        <p14:creationId xmlns="" xmlns:p14="http://schemas.microsoft.com/office/powerpoint/2010/main" val="312231399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 6"/>
          <p:cNvSpPr>
            <a:spLocks noChangeAspect="1"/>
          </p:cNvSpPr>
          <p:nvPr userDrawn="1"/>
        </p:nvSpPr>
        <p:spPr>
          <a:xfrm>
            <a:off x="11952675" y="9076267"/>
            <a:ext cx="345441" cy="347698"/>
          </a:xfrm>
          <a:prstGeom prst="hexagon">
            <a:avLst/>
          </a:prstGeom>
          <a:solidFill>
            <a:srgbClr val="52BA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842045" y="8990473"/>
            <a:ext cx="566702" cy="519289"/>
          </a:xfrm>
          <a:prstGeom prst="rect">
            <a:avLst/>
          </a:prstGeom>
        </p:spPr>
        <p:txBody>
          <a:bodyPr lIns="130039" tIns="65020" rIns="130039" bIns="65020" anchor="ctr"/>
          <a:lstStyle/>
          <a:p>
            <a:pPr defTabSz="650197">
              <a:spcAft>
                <a:spcPts val="853"/>
              </a:spcAft>
            </a:pPr>
            <a:fld id="{EB5433D1-BC09-4E17-BB85-4F2A71DEEDBC}" type="slidenum">
              <a:rPr lang="en-US" sz="1400" b="1">
                <a:solidFill>
                  <a:prstClr val="white"/>
                </a:solidFill>
                <a:latin typeface="PT Sans" charset="0"/>
                <a:ea typeface="ＭＳ Ｐゴシック" pitchFamily="34" charset="-128"/>
              </a:rPr>
              <a:pPr defTabSz="650197">
                <a:spcAft>
                  <a:spcPts val="853"/>
                </a:spcAft>
              </a:pPr>
              <a:t>‹#›</a:t>
            </a:fld>
            <a:endParaRPr lang="en-US" sz="1400" b="1">
              <a:solidFill>
                <a:prstClr val="white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8559" y="1706873"/>
            <a:ext cx="5408624" cy="909884"/>
          </a:xfrm>
        </p:spPr>
        <p:txBody>
          <a:bodyPr anchor="b">
            <a:normAutofit/>
          </a:bodyPr>
          <a:lstStyle>
            <a:lvl1pPr marL="0" indent="0">
              <a:buNone/>
              <a:defRPr sz="3100" b="1">
                <a:solidFill>
                  <a:schemeClr val="accent1"/>
                </a:solidFill>
              </a:defRPr>
            </a:lvl1pPr>
            <a:lvl2pPr marL="650197" indent="0">
              <a:buNone/>
              <a:defRPr sz="2800" b="1"/>
            </a:lvl2pPr>
            <a:lvl3pPr marL="1300393" indent="0">
              <a:buNone/>
              <a:defRPr sz="2600" b="1"/>
            </a:lvl3pPr>
            <a:lvl4pPr marL="1950590" indent="0">
              <a:buNone/>
              <a:defRPr sz="2300" b="1"/>
            </a:lvl4pPr>
            <a:lvl5pPr marL="2600786" indent="0">
              <a:buNone/>
              <a:defRPr sz="2300" b="1"/>
            </a:lvl5pPr>
            <a:lvl6pPr marL="3250983" indent="0">
              <a:buNone/>
              <a:defRPr sz="2300" b="1"/>
            </a:lvl6pPr>
            <a:lvl7pPr marL="3901180" indent="0">
              <a:buNone/>
              <a:defRPr sz="2300" b="1"/>
            </a:lvl7pPr>
            <a:lvl8pPr marL="4551376" indent="0">
              <a:buNone/>
              <a:defRPr sz="2300" b="1"/>
            </a:lvl8pPr>
            <a:lvl9pPr marL="5201573" indent="0">
              <a:buNone/>
              <a:defRPr sz="23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8559" y="2616756"/>
            <a:ext cx="5408624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24578" y="1706873"/>
            <a:ext cx="5410749" cy="909884"/>
          </a:xfrm>
        </p:spPr>
        <p:txBody>
          <a:bodyPr anchor="b">
            <a:normAutofit/>
          </a:bodyPr>
          <a:lstStyle>
            <a:lvl1pPr marL="0" indent="0">
              <a:buNone/>
              <a:defRPr sz="3100" b="1">
                <a:solidFill>
                  <a:schemeClr val="accent1"/>
                </a:solidFill>
              </a:defRPr>
            </a:lvl1pPr>
            <a:lvl2pPr marL="650197" indent="0">
              <a:buNone/>
              <a:defRPr sz="2800" b="1"/>
            </a:lvl2pPr>
            <a:lvl3pPr marL="1300393" indent="0">
              <a:buNone/>
              <a:defRPr sz="2600" b="1"/>
            </a:lvl3pPr>
            <a:lvl4pPr marL="1950590" indent="0">
              <a:buNone/>
              <a:defRPr sz="2300" b="1"/>
            </a:lvl4pPr>
            <a:lvl5pPr marL="2600786" indent="0">
              <a:buNone/>
              <a:defRPr sz="2300" b="1"/>
            </a:lvl5pPr>
            <a:lvl6pPr marL="3250983" indent="0">
              <a:buNone/>
              <a:defRPr sz="2300" b="1"/>
            </a:lvl6pPr>
            <a:lvl7pPr marL="3901180" indent="0">
              <a:buNone/>
              <a:defRPr sz="2300" b="1"/>
            </a:lvl7pPr>
            <a:lvl8pPr marL="4551376" indent="0">
              <a:buNone/>
              <a:defRPr sz="2300" b="1"/>
            </a:lvl8pPr>
            <a:lvl9pPr marL="5201573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24578" y="2616756"/>
            <a:ext cx="5410749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14"/>
          <p:cNvSpPr>
            <a:spLocks noGrp="1"/>
          </p:cNvSpPr>
          <p:nvPr>
            <p:ph type="title"/>
          </p:nvPr>
        </p:nvSpPr>
        <p:spPr>
          <a:xfrm>
            <a:off x="849910" y="532899"/>
            <a:ext cx="11385415" cy="103318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  <p:extLst>
      <p:ext uri="{BB962C8B-B14F-4D97-AF65-F5344CB8AC3E}">
        <p14:creationId xmlns="" xmlns:p14="http://schemas.microsoft.com/office/powerpoint/2010/main" val="227501919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/>
          <p:cNvSpPr>
            <a:spLocks noChangeAspect="1"/>
          </p:cNvSpPr>
          <p:nvPr userDrawn="1"/>
        </p:nvSpPr>
        <p:spPr>
          <a:xfrm>
            <a:off x="11952675" y="9076267"/>
            <a:ext cx="345441" cy="347698"/>
          </a:xfrm>
          <a:prstGeom prst="hexagon">
            <a:avLst/>
          </a:prstGeom>
          <a:solidFill>
            <a:srgbClr val="52BA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1842045" y="8990473"/>
            <a:ext cx="566702" cy="519289"/>
          </a:xfrm>
          <a:prstGeom prst="rect">
            <a:avLst/>
          </a:prstGeom>
        </p:spPr>
        <p:txBody>
          <a:bodyPr lIns="130039" tIns="65020" rIns="130039" bIns="65020" anchor="ctr"/>
          <a:lstStyle/>
          <a:p>
            <a:pPr defTabSz="650197">
              <a:spcAft>
                <a:spcPts val="853"/>
              </a:spcAft>
            </a:pPr>
            <a:fld id="{A0744D81-64E7-4BF2-BA8F-8622724DC477}" type="slidenum">
              <a:rPr lang="en-US" sz="1400" b="1">
                <a:solidFill>
                  <a:prstClr val="white"/>
                </a:solidFill>
                <a:latin typeface="PT Sans" charset="0"/>
                <a:ea typeface="ＭＳ Ｐゴシック" pitchFamily="34" charset="-128"/>
              </a:rPr>
              <a:pPr defTabSz="650197">
                <a:spcAft>
                  <a:spcPts val="853"/>
                </a:spcAft>
              </a:pPr>
              <a:t>‹#›</a:t>
            </a:fld>
            <a:endParaRPr lang="en-US" sz="1400" b="1">
              <a:solidFill>
                <a:prstClr val="white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6" name="Title 14"/>
          <p:cNvSpPr>
            <a:spLocks noGrp="1"/>
          </p:cNvSpPr>
          <p:nvPr>
            <p:ph type="title"/>
          </p:nvPr>
        </p:nvSpPr>
        <p:spPr>
          <a:xfrm>
            <a:off x="849910" y="532899"/>
            <a:ext cx="11385415" cy="103318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  <p:extLst>
      <p:ext uri="{BB962C8B-B14F-4D97-AF65-F5344CB8AC3E}">
        <p14:creationId xmlns="" xmlns:p14="http://schemas.microsoft.com/office/powerpoint/2010/main" val="173528199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/>
          <p:cNvSpPr>
            <a:spLocks noChangeAspect="1"/>
          </p:cNvSpPr>
          <p:nvPr userDrawn="1"/>
        </p:nvSpPr>
        <p:spPr>
          <a:xfrm>
            <a:off x="11952675" y="9076267"/>
            <a:ext cx="345441" cy="347698"/>
          </a:xfrm>
          <a:prstGeom prst="hexagon">
            <a:avLst/>
          </a:prstGeom>
          <a:solidFill>
            <a:srgbClr val="52BA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3" name="Slide Number Placeholder 5"/>
          <p:cNvSpPr txBox="1">
            <a:spLocks/>
          </p:cNvSpPr>
          <p:nvPr userDrawn="1"/>
        </p:nvSpPr>
        <p:spPr>
          <a:xfrm>
            <a:off x="11842045" y="8990473"/>
            <a:ext cx="566702" cy="519289"/>
          </a:xfrm>
          <a:prstGeom prst="rect">
            <a:avLst/>
          </a:prstGeom>
        </p:spPr>
        <p:txBody>
          <a:bodyPr lIns="130039" tIns="65020" rIns="130039" bIns="65020" anchor="ctr"/>
          <a:lstStyle/>
          <a:p>
            <a:pPr defTabSz="650197">
              <a:spcAft>
                <a:spcPts val="853"/>
              </a:spcAft>
            </a:pPr>
            <a:fld id="{902AE626-D898-482E-9131-B4714FED9F00}" type="slidenum">
              <a:rPr lang="en-US" sz="1400" b="1">
                <a:solidFill>
                  <a:prstClr val="white"/>
                </a:solidFill>
                <a:latin typeface="PT Sans" charset="0"/>
                <a:ea typeface="ＭＳ Ｐゴシック" pitchFamily="34" charset="-128"/>
              </a:rPr>
              <a:pPr defTabSz="650197">
                <a:spcAft>
                  <a:spcPts val="853"/>
                </a:spcAft>
              </a:pPr>
              <a:t>‹#›</a:t>
            </a:fld>
            <a:endParaRPr lang="en-US" sz="1400" b="1">
              <a:solidFill>
                <a:prstClr val="white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  <p:extLst>
      <p:ext uri="{BB962C8B-B14F-4D97-AF65-F5344CB8AC3E}">
        <p14:creationId xmlns="" xmlns:p14="http://schemas.microsoft.com/office/powerpoint/2010/main" val="2840912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6" y="2276476"/>
            <a:ext cx="11703050" cy="6435725"/>
          </a:xfrm>
          <a:prstGeom prst="rect">
            <a:avLst/>
          </a:prstGeom>
        </p:spPr>
        <p:txBody>
          <a:bodyPr vert="horz" lIns="91435" tIns="45718" rIns="91435" bIns="45718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30942023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/>
          <p:cNvSpPr>
            <a:spLocks noChangeAspect="1"/>
          </p:cNvSpPr>
          <p:nvPr userDrawn="1"/>
        </p:nvSpPr>
        <p:spPr>
          <a:xfrm>
            <a:off x="11952675" y="9076267"/>
            <a:ext cx="345441" cy="347698"/>
          </a:xfrm>
          <a:prstGeom prst="hexagon">
            <a:avLst/>
          </a:prstGeom>
          <a:solidFill>
            <a:srgbClr val="52BA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842045" y="8990473"/>
            <a:ext cx="566702" cy="519289"/>
          </a:xfrm>
          <a:prstGeom prst="rect">
            <a:avLst/>
          </a:prstGeom>
        </p:spPr>
        <p:txBody>
          <a:bodyPr lIns="130039" tIns="65020" rIns="130039" bIns="65020" anchor="ctr"/>
          <a:lstStyle/>
          <a:p>
            <a:pPr defTabSz="650197">
              <a:spcAft>
                <a:spcPts val="853"/>
              </a:spcAft>
            </a:pPr>
            <a:fld id="{E1D46E4F-3F66-44DF-8CA1-E809BE608514}" type="slidenum">
              <a:rPr lang="en-US" sz="1400" b="1">
                <a:solidFill>
                  <a:prstClr val="white"/>
                </a:solidFill>
                <a:latin typeface="PT Sans" charset="0"/>
                <a:ea typeface="ＭＳ Ｐゴシック" pitchFamily="34" charset="-128"/>
              </a:rPr>
              <a:pPr defTabSz="650197">
                <a:spcAft>
                  <a:spcPts val="853"/>
                </a:spcAft>
              </a:pPr>
              <a:t>‹#›</a:t>
            </a:fld>
            <a:endParaRPr lang="en-US" sz="1400" b="1">
              <a:solidFill>
                <a:prstClr val="white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2" y="388338"/>
            <a:ext cx="4278490" cy="1652693"/>
          </a:xfrm>
          <a:prstGeom prst="rect">
            <a:avLst/>
          </a:prstGeo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40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2" y="2041033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197" indent="0">
              <a:buNone/>
              <a:defRPr sz="1700"/>
            </a:lvl2pPr>
            <a:lvl3pPr marL="1300393" indent="0">
              <a:buNone/>
              <a:defRPr sz="1400"/>
            </a:lvl3pPr>
            <a:lvl4pPr marL="1950590" indent="0">
              <a:buNone/>
              <a:defRPr sz="1300"/>
            </a:lvl4pPr>
            <a:lvl5pPr marL="2600786" indent="0">
              <a:buNone/>
              <a:defRPr sz="1300"/>
            </a:lvl5pPr>
            <a:lvl6pPr marL="3250983" indent="0">
              <a:buNone/>
              <a:defRPr sz="1300"/>
            </a:lvl6pPr>
            <a:lvl7pPr marL="3901180" indent="0">
              <a:buNone/>
              <a:defRPr sz="1300"/>
            </a:lvl7pPr>
            <a:lvl8pPr marL="4551376" indent="0">
              <a:buNone/>
              <a:defRPr sz="1300"/>
            </a:lvl8pPr>
            <a:lvl9pPr marL="5201573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  <p:extLst>
      <p:ext uri="{BB962C8B-B14F-4D97-AF65-F5344CB8AC3E}">
        <p14:creationId xmlns="" xmlns:p14="http://schemas.microsoft.com/office/powerpoint/2010/main" val="384138405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/>
          <p:cNvSpPr>
            <a:spLocks noChangeAspect="1"/>
          </p:cNvSpPr>
          <p:nvPr userDrawn="1"/>
        </p:nvSpPr>
        <p:spPr>
          <a:xfrm>
            <a:off x="11952675" y="9076267"/>
            <a:ext cx="345441" cy="347698"/>
          </a:xfrm>
          <a:prstGeom prst="hexagon">
            <a:avLst/>
          </a:prstGeom>
          <a:solidFill>
            <a:srgbClr val="52BA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842045" y="8990473"/>
            <a:ext cx="566702" cy="519289"/>
          </a:xfrm>
          <a:prstGeom prst="rect">
            <a:avLst/>
          </a:prstGeom>
        </p:spPr>
        <p:txBody>
          <a:bodyPr lIns="130039" tIns="65020" rIns="130039" bIns="65020" anchor="ctr"/>
          <a:lstStyle/>
          <a:p>
            <a:pPr defTabSz="650197">
              <a:spcAft>
                <a:spcPts val="853"/>
              </a:spcAft>
            </a:pPr>
            <a:fld id="{036792D7-2683-4EDD-9370-6AF3A17D5A11}" type="slidenum">
              <a:rPr lang="en-US" sz="1400" b="1">
                <a:solidFill>
                  <a:prstClr val="white"/>
                </a:solidFill>
                <a:latin typeface="PT Sans" charset="0"/>
                <a:ea typeface="ＭＳ Ｐゴシック" pitchFamily="34" charset="-128"/>
              </a:rPr>
              <a:pPr defTabSz="650197">
                <a:spcAft>
                  <a:spcPts val="853"/>
                </a:spcAft>
              </a:pPr>
              <a:t>‹#›</a:t>
            </a:fld>
            <a:endParaRPr lang="en-US" sz="1400" b="1">
              <a:solidFill>
                <a:prstClr val="white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  <a:prstGeom prst="rect">
            <a:avLst/>
          </a:prstGeo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 rtlCol="0">
            <a:normAutofit/>
          </a:bodyPr>
          <a:lstStyle>
            <a:lvl1pPr marL="0" indent="0">
              <a:buNone/>
              <a:defRPr sz="4600"/>
            </a:lvl1pPr>
            <a:lvl2pPr marL="650197" indent="0">
              <a:buNone/>
              <a:defRPr sz="4000"/>
            </a:lvl2pPr>
            <a:lvl3pPr marL="1300393" indent="0">
              <a:buNone/>
              <a:defRPr sz="3400"/>
            </a:lvl3pPr>
            <a:lvl4pPr marL="1950590" indent="0">
              <a:buNone/>
              <a:defRPr sz="2800"/>
            </a:lvl4pPr>
            <a:lvl5pPr marL="2600786" indent="0">
              <a:buNone/>
              <a:defRPr sz="2800"/>
            </a:lvl5pPr>
            <a:lvl6pPr marL="3250983" indent="0">
              <a:buNone/>
              <a:defRPr sz="2800"/>
            </a:lvl6pPr>
            <a:lvl7pPr marL="3901180" indent="0">
              <a:buNone/>
              <a:defRPr sz="2800"/>
            </a:lvl7pPr>
            <a:lvl8pPr marL="4551376" indent="0">
              <a:buNone/>
              <a:defRPr sz="2800"/>
            </a:lvl8pPr>
            <a:lvl9pPr marL="5201573" indent="0">
              <a:buNone/>
              <a:defRPr sz="28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197" indent="0">
              <a:buNone/>
              <a:defRPr sz="1700"/>
            </a:lvl2pPr>
            <a:lvl3pPr marL="1300393" indent="0">
              <a:buNone/>
              <a:defRPr sz="1400"/>
            </a:lvl3pPr>
            <a:lvl4pPr marL="1950590" indent="0">
              <a:buNone/>
              <a:defRPr sz="1300"/>
            </a:lvl4pPr>
            <a:lvl5pPr marL="2600786" indent="0">
              <a:buNone/>
              <a:defRPr sz="1300"/>
            </a:lvl5pPr>
            <a:lvl6pPr marL="3250983" indent="0">
              <a:buNone/>
              <a:defRPr sz="1300"/>
            </a:lvl6pPr>
            <a:lvl7pPr marL="3901180" indent="0">
              <a:buNone/>
              <a:defRPr sz="1300"/>
            </a:lvl7pPr>
            <a:lvl8pPr marL="4551376" indent="0">
              <a:buNone/>
              <a:defRPr sz="1300"/>
            </a:lvl8pPr>
            <a:lvl9pPr marL="5201573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  <p:extLst>
      <p:ext uri="{BB962C8B-B14F-4D97-AF65-F5344CB8AC3E}">
        <p14:creationId xmlns="" xmlns:p14="http://schemas.microsoft.com/office/powerpoint/2010/main" val="36488961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/>
          <p:cNvSpPr>
            <a:spLocks noChangeAspect="1"/>
          </p:cNvSpPr>
          <p:nvPr userDrawn="1"/>
        </p:nvSpPr>
        <p:spPr>
          <a:xfrm>
            <a:off x="11952675" y="9076267"/>
            <a:ext cx="345441" cy="347698"/>
          </a:xfrm>
          <a:prstGeom prst="hexagon">
            <a:avLst/>
          </a:prstGeom>
          <a:solidFill>
            <a:srgbClr val="52BA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1842045" y="8990473"/>
            <a:ext cx="566702" cy="519289"/>
          </a:xfrm>
          <a:prstGeom prst="rect">
            <a:avLst/>
          </a:prstGeom>
        </p:spPr>
        <p:txBody>
          <a:bodyPr lIns="130039" tIns="65020" rIns="130039" bIns="65020" anchor="ctr"/>
          <a:lstStyle/>
          <a:p>
            <a:pPr defTabSz="650197">
              <a:spcAft>
                <a:spcPts val="853"/>
              </a:spcAft>
            </a:pPr>
            <a:fld id="{AD565EE1-443C-4A64-A675-86DD84246590}" type="slidenum">
              <a:rPr lang="en-US" sz="1400" b="1">
                <a:solidFill>
                  <a:prstClr val="white"/>
                </a:solidFill>
                <a:latin typeface="PT Sans" charset="0"/>
                <a:ea typeface="ＭＳ Ｐゴシック" pitchFamily="34" charset="-128"/>
              </a:rPr>
              <a:pPr defTabSz="650197">
                <a:spcAft>
                  <a:spcPts val="853"/>
                </a:spcAft>
              </a:pPr>
              <a:t>‹#›</a:t>
            </a:fld>
            <a:endParaRPr lang="en-US" sz="1400" b="1">
              <a:solidFill>
                <a:prstClr val="white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529548"/>
            <a:ext cx="11704320" cy="9393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  <p:extLst>
      <p:ext uri="{BB962C8B-B14F-4D97-AF65-F5344CB8AC3E}">
        <p14:creationId xmlns="" xmlns:p14="http://schemas.microsoft.com/office/powerpoint/2010/main" val="14093603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/>
          <p:cNvSpPr>
            <a:spLocks noChangeAspect="1"/>
          </p:cNvSpPr>
          <p:nvPr userDrawn="1"/>
        </p:nvSpPr>
        <p:spPr>
          <a:xfrm>
            <a:off x="11952675" y="9076267"/>
            <a:ext cx="345441" cy="347698"/>
          </a:xfrm>
          <a:prstGeom prst="hexagon">
            <a:avLst/>
          </a:prstGeom>
          <a:solidFill>
            <a:srgbClr val="52BA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1842045" y="8990473"/>
            <a:ext cx="566702" cy="519289"/>
          </a:xfrm>
          <a:prstGeom prst="rect">
            <a:avLst/>
          </a:prstGeom>
        </p:spPr>
        <p:txBody>
          <a:bodyPr lIns="130039" tIns="65020" rIns="130039" bIns="65020" anchor="ctr"/>
          <a:lstStyle/>
          <a:p>
            <a:pPr defTabSz="650197">
              <a:spcAft>
                <a:spcPts val="853"/>
              </a:spcAft>
            </a:pPr>
            <a:fld id="{8CAB75F0-7B95-4B41-A153-CE77E1D355AD}" type="slidenum">
              <a:rPr lang="en-US" sz="1400" b="1">
                <a:solidFill>
                  <a:prstClr val="white"/>
                </a:solidFill>
                <a:latin typeface="PT Sans" charset="0"/>
                <a:ea typeface="ＭＳ Ｐゴシック" pitchFamily="34" charset="-128"/>
              </a:rPr>
              <a:pPr defTabSz="650197">
                <a:spcAft>
                  <a:spcPts val="853"/>
                </a:spcAft>
              </a:pPr>
              <a:t>‹#›</a:t>
            </a:fld>
            <a:endParaRPr lang="en-US" sz="1400" b="1">
              <a:solidFill>
                <a:prstClr val="white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469997"/>
            <a:ext cx="2926080" cy="7926389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469997"/>
            <a:ext cx="8561493" cy="79263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  <p:extLst>
      <p:ext uri="{BB962C8B-B14F-4D97-AF65-F5344CB8AC3E}">
        <p14:creationId xmlns="" xmlns:p14="http://schemas.microsoft.com/office/powerpoint/2010/main" val="110679851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8353778"/>
            <a:ext cx="13004800" cy="139982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3004800" cy="139982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pic>
        <p:nvPicPr>
          <p:cNvPr id="5" name="Picture 4" descr="cloudbees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82716" y="3177645"/>
            <a:ext cx="5418886" cy="2303890"/>
          </a:xfrm>
          <a:prstGeom prst="rect">
            <a:avLst/>
          </a:prstGeom>
          <a:effectLst>
            <a:reflection stA="24000" endPos="38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4216417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1"/>
            <a:ext cx="11053761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49"/>
            <a:ext cx="11053761" cy="2133601"/>
          </a:xfrm>
          <a:prstGeom prst="rect">
            <a:avLst/>
          </a:prstGeom>
        </p:spPr>
        <p:txBody>
          <a:bodyPr vert="horz" lIns="91435" tIns="45718" rIns="91435" bIns="45718" anchor="b"/>
          <a:lstStyle>
            <a:lvl1pPr marL="0" indent="0">
              <a:buNone/>
              <a:defRPr sz="2000"/>
            </a:lvl1pPr>
            <a:lvl2pPr marL="457176" indent="0">
              <a:buNone/>
              <a:defRPr sz="1800"/>
            </a:lvl2pPr>
            <a:lvl3pPr marL="914354" indent="0">
              <a:buNone/>
              <a:defRPr sz="1600"/>
            </a:lvl3pPr>
            <a:lvl4pPr marL="1371530" indent="0">
              <a:buNone/>
              <a:defRPr sz="1400"/>
            </a:lvl4pPr>
            <a:lvl5pPr marL="1828706" indent="0">
              <a:buNone/>
              <a:defRPr sz="1400"/>
            </a:lvl5pPr>
            <a:lvl6pPr marL="2285884" indent="0">
              <a:buNone/>
              <a:defRPr sz="1400"/>
            </a:lvl6pPr>
            <a:lvl7pPr marL="2743060" indent="0">
              <a:buNone/>
              <a:defRPr sz="1400"/>
            </a:lvl7pPr>
            <a:lvl8pPr marL="3200236" indent="0">
              <a:buNone/>
              <a:defRPr sz="1400"/>
            </a:lvl8pPr>
            <a:lvl9pPr marL="3657413" indent="0">
              <a:buNone/>
              <a:defRPr sz="14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7563086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7" y="2276476"/>
            <a:ext cx="5775324" cy="6435725"/>
          </a:xfrm>
          <a:prstGeom prst="rect">
            <a:avLst/>
          </a:prstGeom>
        </p:spPr>
        <p:txBody>
          <a:bodyPr vert="horz" lIns="91435" tIns="45718" rIns="91435" bIns="45718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2" y="2276476"/>
            <a:ext cx="5775324" cy="6435725"/>
          </a:xfrm>
          <a:prstGeom prst="rect">
            <a:avLst/>
          </a:prstGeom>
        </p:spPr>
        <p:txBody>
          <a:bodyPr vert="horz" lIns="91435" tIns="45718" rIns="91435" bIns="45718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8028619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4"/>
            <a:ext cx="5745163" cy="909638"/>
          </a:xfrm>
          <a:prstGeom prst="rect">
            <a:avLst/>
          </a:prstGeom>
        </p:spPr>
        <p:txBody>
          <a:bodyPr vert="horz" lIns="91435" tIns="45718" rIns="91435" bIns="45718"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  <a:prstGeom prst="rect">
            <a:avLst/>
          </a:prstGeom>
        </p:spPr>
        <p:txBody>
          <a:bodyPr vert="horz" lIns="91435" tIns="45718" rIns="91435" bIns="45718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4"/>
            <a:ext cx="5748336" cy="909638"/>
          </a:xfrm>
          <a:prstGeom prst="rect">
            <a:avLst/>
          </a:prstGeom>
        </p:spPr>
        <p:txBody>
          <a:bodyPr vert="horz" lIns="91435" tIns="45718" rIns="91435" bIns="45718"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  <a:prstGeom prst="rect">
            <a:avLst/>
          </a:prstGeom>
        </p:spPr>
        <p:txBody>
          <a:bodyPr vert="horz" lIns="91435" tIns="45718" rIns="91435" bIns="45718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3762914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4157108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623839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3" cy="8323263"/>
          </a:xfrm>
          <a:prstGeom prst="rect">
            <a:avLst/>
          </a:prstGeom>
        </p:spPr>
        <p:txBody>
          <a:bodyPr vert="horz" lIns="91435" tIns="45718" rIns="91435" bIns="45718"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4"/>
          </a:xfrm>
          <a:prstGeom prst="rect">
            <a:avLst/>
          </a:prstGeom>
        </p:spPr>
        <p:txBody>
          <a:bodyPr vert="horz" lIns="91435" tIns="45718" rIns="91435" bIns="45718"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0264820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8142015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6"/>
          </a:xfrm>
          <a:prstGeom prst="rect">
            <a:avLst/>
          </a:prstGeom>
        </p:spPr>
        <p:txBody>
          <a:bodyPr vert="horz" lIns="91435" tIns="45718" rIns="91435" bIns="45718"/>
          <a:lstStyle>
            <a:lvl1pPr marL="0" indent="0">
              <a:buNone/>
              <a:defRPr sz="3100"/>
            </a:lvl1pPr>
            <a:lvl2pPr marL="457176" indent="0">
              <a:buNone/>
              <a:defRPr sz="2800"/>
            </a:lvl2pPr>
            <a:lvl3pPr marL="914354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4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7"/>
          </a:xfrm>
          <a:prstGeom prst="rect">
            <a:avLst/>
          </a:prstGeom>
        </p:spPr>
        <p:txBody>
          <a:bodyPr vert="horz" lIns="91435" tIns="45718" rIns="91435" bIns="45718"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66793758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2276476"/>
            <a:ext cx="11703050" cy="6435725"/>
          </a:xfrm>
          <a:prstGeom prst="rect">
            <a:avLst/>
          </a:prstGeom>
        </p:spPr>
        <p:txBody>
          <a:bodyPr vert="eaVert" lIns="91435" tIns="45718" rIns="91435" bIns="45718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6068573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6"/>
            <a:ext cx="2925761" cy="6435725"/>
          </a:xfrm>
        </p:spPr>
        <p:txBody>
          <a:bodyPr vert="eaVert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2276476"/>
            <a:ext cx="8624887" cy="6435725"/>
          </a:xfrm>
          <a:prstGeom prst="rect">
            <a:avLst/>
          </a:prstGeom>
        </p:spPr>
        <p:txBody>
          <a:bodyPr vert="eaVert" lIns="91435" tIns="45718" rIns="91435" bIns="45718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5076168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40"/>
            <a:ext cx="11055350" cy="2090736"/>
          </a:xfrm>
        </p:spPr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6"/>
            <a:ext cx="9102726" cy="2492375"/>
          </a:xfrm>
          <a:prstGeom prst="rect">
            <a:avLst/>
          </a:prstGeom>
        </p:spPr>
        <p:txBody>
          <a:bodyPr vert="horz" lIns="91435" tIns="45718" rIns="91435" bIns="45718"/>
          <a:lstStyle>
            <a:lvl1pPr marL="0" indent="0" algn="ctr">
              <a:buNone/>
              <a:defRPr/>
            </a:lvl1pPr>
            <a:lvl2pPr marL="457176" indent="0" algn="ctr">
              <a:buNone/>
              <a:defRPr/>
            </a:lvl2pPr>
            <a:lvl3pPr marL="914354" indent="0" algn="ctr">
              <a:buNone/>
              <a:defRPr/>
            </a:lvl3pPr>
            <a:lvl4pPr marL="1371530" indent="0" algn="ctr">
              <a:buNone/>
              <a:defRPr/>
            </a:lvl4pPr>
            <a:lvl5pPr marL="1828706" indent="0" algn="ctr">
              <a:buNone/>
              <a:defRPr/>
            </a:lvl5pPr>
            <a:lvl6pPr marL="2285884" indent="0" algn="ctr">
              <a:buNone/>
              <a:defRPr/>
            </a:lvl6pPr>
            <a:lvl7pPr marL="2743060" indent="0" algn="ctr">
              <a:buNone/>
              <a:defRPr/>
            </a:lvl7pPr>
            <a:lvl8pPr marL="3200236" indent="0" algn="ctr">
              <a:buNone/>
              <a:defRPr/>
            </a:lvl8pPr>
            <a:lvl9pPr marL="3657413" indent="0" algn="ctr">
              <a:buNone/>
              <a:defRPr/>
            </a:lvl9pPr>
          </a:lstStyle>
          <a:p>
            <a:r>
              <a:rPr lang="fr-CH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2324139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6" y="2276476"/>
            <a:ext cx="11703050" cy="6435725"/>
          </a:xfrm>
          <a:prstGeom prst="rect">
            <a:avLst/>
          </a:prstGeom>
        </p:spPr>
        <p:txBody>
          <a:bodyPr vert="horz" lIns="91435" tIns="45718" rIns="91435" bIns="45718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8655129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1"/>
            <a:ext cx="11053761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49"/>
            <a:ext cx="11053761" cy="2133601"/>
          </a:xfrm>
          <a:prstGeom prst="rect">
            <a:avLst/>
          </a:prstGeom>
        </p:spPr>
        <p:txBody>
          <a:bodyPr vert="horz" lIns="91435" tIns="45718" rIns="91435" bIns="45718" anchor="b"/>
          <a:lstStyle>
            <a:lvl1pPr marL="0" indent="0">
              <a:buNone/>
              <a:defRPr sz="2000"/>
            </a:lvl1pPr>
            <a:lvl2pPr marL="457176" indent="0">
              <a:buNone/>
              <a:defRPr sz="1800"/>
            </a:lvl2pPr>
            <a:lvl3pPr marL="914354" indent="0">
              <a:buNone/>
              <a:defRPr sz="1600"/>
            </a:lvl3pPr>
            <a:lvl4pPr marL="1371530" indent="0">
              <a:buNone/>
              <a:defRPr sz="1400"/>
            </a:lvl4pPr>
            <a:lvl5pPr marL="1828706" indent="0">
              <a:buNone/>
              <a:defRPr sz="1400"/>
            </a:lvl5pPr>
            <a:lvl6pPr marL="2285884" indent="0">
              <a:buNone/>
              <a:defRPr sz="1400"/>
            </a:lvl6pPr>
            <a:lvl7pPr marL="2743060" indent="0">
              <a:buNone/>
              <a:defRPr sz="1400"/>
            </a:lvl7pPr>
            <a:lvl8pPr marL="3200236" indent="0">
              <a:buNone/>
              <a:defRPr sz="1400"/>
            </a:lvl8pPr>
            <a:lvl9pPr marL="3657413" indent="0">
              <a:buNone/>
              <a:defRPr sz="14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98328522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7" y="2276476"/>
            <a:ext cx="5775324" cy="6435725"/>
          </a:xfrm>
          <a:prstGeom prst="rect">
            <a:avLst/>
          </a:prstGeom>
        </p:spPr>
        <p:txBody>
          <a:bodyPr vert="horz" lIns="91435" tIns="45718" rIns="91435" bIns="45718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2" y="2276476"/>
            <a:ext cx="5775324" cy="6435725"/>
          </a:xfrm>
          <a:prstGeom prst="rect">
            <a:avLst/>
          </a:prstGeom>
        </p:spPr>
        <p:txBody>
          <a:bodyPr vert="horz" lIns="91435" tIns="45718" rIns="91435" bIns="45718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4366061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4"/>
            <a:ext cx="5745163" cy="909638"/>
          </a:xfrm>
          <a:prstGeom prst="rect">
            <a:avLst/>
          </a:prstGeom>
        </p:spPr>
        <p:txBody>
          <a:bodyPr vert="horz" lIns="91435" tIns="45718" rIns="91435" bIns="45718"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  <a:prstGeom prst="rect">
            <a:avLst/>
          </a:prstGeom>
        </p:spPr>
        <p:txBody>
          <a:bodyPr vert="horz" lIns="91435" tIns="45718" rIns="91435" bIns="45718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4"/>
            <a:ext cx="5748336" cy="909638"/>
          </a:xfrm>
          <a:prstGeom prst="rect">
            <a:avLst/>
          </a:prstGeom>
        </p:spPr>
        <p:txBody>
          <a:bodyPr vert="horz" lIns="91435" tIns="45718" rIns="91435" bIns="45718"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  <a:prstGeom prst="rect">
            <a:avLst/>
          </a:prstGeom>
        </p:spPr>
        <p:txBody>
          <a:bodyPr vert="horz" lIns="91435" tIns="45718" rIns="91435" bIns="45718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4206662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4227841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91692623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1"/>
            <a:ext cx="11053761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49"/>
            <a:ext cx="11053761" cy="2133601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6" indent="0">
              <a:buNone/>
              <a:defRPr sz="1800"/>
            </a:lvl2pPr>
            <a:lvl3pPr marL="914354" indent="0">
              <a:buNone/>
              <a:defRPr sz="1600"/>
            </a:lvl3pPr>
            <a:lvl4pPr marL="1371530" indent="0">
              <a:buNone/>
              <a:defRPr sz="1400"/>
            </a:lvl4pPr>
            <a:lvl5pPr marL="1828706" indent="0">
              <a:buNone/>
              <a:defRPr sz="1400"/>
            </a:lvl5pPr>
            <a:lvl6pPr marL="2285884" indent="0">
              <a:buNone/>
              <a:defRPr sz="1400"/>
            </a:lvl6pPr>
            <a:lvl7pPr marL="2743060" indent="0">
              <a:buNone/>
              <a:defRPr sz="1400"/>
            </a:lvl7pPr>
            <a:lvl8pPr marL="3200236" indent="0">
              <a:buNone/>
              <a:defRPr sz="1400"/>
            </a:lvl8pPr>
            <a:lvl9pPr marL="3657413" indent="0">
              <a:buNone/>
              <a:defRPr sz="14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96084521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3" cy="8323263"/>
          </a:xfrm>
          <a:prstGeom prst="rect">
            <a:avLst/>
          </a:prstGeom>
        </p:spPr>
        <p:txBody>
          <a:bodyPr vert="horz" lIns="91435" tIns="45718" rIns="91435" bIns="45718"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4"/>
          </a:xfrm>
          <a:prstGeom prst="rect">
            <a:avLst/>
          </a:prstGeom>
        </p:spPr>
        <p:txBody>
          <a:bodyPr vert="horz" lIns="91435" tIns="45718" rIns="91435" bIns="45718"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806934116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6"/>
          </a:xfrm>
          <a:prstGeom prst="rect">
            <a:avLst/>
          </a:prstGeom>
        </p:spPr>
        <p:txBody>
          <a:bodyPr vert="horz" lIns="91435" tIns="45718" rIns="91435" bIns="45718"/>
          <a:lstStyle>
            <a:lvl1pPr marL="0" indent="0">
              <a:buNone/>
              <a:defRPr sz="3100"/>
            </a:lvl1pPr>
            <a:lvl2pPr marL="457176" indent="0">
              <a:buNone/>
              <a:defRPr sz="2800"/>
            </a:lvl2pPr>
            <a:lvl3pPr marL="914354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4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7"/>
          </a:xfrm>
          <a:prstGeom prst="rect">
            <a:avLst/>
          </a:prstGeom>
        </p:spPr>
        <p:txBody>
          <a:bodyPr vert="horz" lIns="91435" tIns="45718" rIns="91435" bIns="45718"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8151163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2276476"/>
            <a:ext cx="11703050" cy="6435725"/>
          </a:xfrm>
          <a:prstGeom prst="rect">
            <a:avLst/>
          </a:prstGeom>
        </p:spPr>
        <p:txBody>
          <a:bodyPr vert="eaVert" lIns="91435" tIns="45718" rIns="91435" bIns="45718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6432201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6"/>
            <a:ext cx="2925761" cy="6918325"/>
          </a:xfrm>
        </p:spPr>
        <p:txBody>
          <a:bodyPr vert="eaVert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2276476"/>
            <a:ext cx="8624887" cy="6918325"/>
          </a:xfrm>
          <a:prstGeom prst="rect">
            <a:avLst/>
          </a:prstGeom>
        </p:spPr>
        <p:txBody>
          <a:bodyPr vert="eaVert" lIns="91435" tIns="45718" rIns="91435" bIns="45718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84912538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40"/>
            <a:ext cx="11055350" cy="2090736"/>
          </a:xfrm>
        </p:spPr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6"/>
            <a:ext cx="9102726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176" indent="0" algn="ctr">
              <a:buNone/>
              <a:defRPr/>
            </a:lvl2pPr>
            <a:lvl3pPr marL="914354" indent="0" algn="ctr">
              <a:buNone/>
              <a:defRPr/>
            </a:lvl3pPr>
            <a:lvl4pPr marL="1371530" indent="0" algn="ctr">
              <a:buNone/>
              <a:defRPr/>
            </a:lvl4pPr>
            <a:lvl5pPr marL="1828706" indent="0" algn="ctr">
              <a:buNone/>
              <a:defRPr/>
            </a:lvl5pPr>
            <a:lvl6pPr marL="2285884" indent="0" algn="ctr">
              <a:buNone/>
              <a:defRPr/>
            </a:lvl6pPr>
            <a:lvl7pPr marL="2743060" indent="0" algn="ctr">
              <a:buNone/>
              <a:defRPr/>
            </a:lvl7pPr>
            <a:lvl8pPr marL="3200236" indent="0" algn="ctr">
              <a:buNone/>
              <a:defRPr/>
            </a:lvl8pPr>
            <a:lvl9pPr marL="3657413" indent="0" algn="ctr">
              <a:buNone/>
              <a:defRPr/>
            </a:lvl9pPr>
          </a:lstStyle>
          <a:p>
            <a:r>
              <a:rPr lang="fr-CH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59373094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86621116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1"/>
            <a:ext cx="11053761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49"/>
            <a:ext cx="11053761" cy="2133601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6" indent="0">
              <a:buNone/>
              <a:defRPr sz="1800"/>
            </a:lvl2pPr>
            <a:lvl3pPr marL="914354" indent="0">
              <a:buNone/>
              <a:defRPr sz="1600"/>
            </a:lvl3pPr>
            <a:lvl4pPr marL="1371530" indent="0">
              <a:buNone/>
              <a:defRPr sz="1400"/>
            </a:lvl4pPr>
            <a:lvl5pPr marL="1828706" indent="0">
              <a:buNone/>
              <a:defRPr sz="1400"/>
            </a:lvl5pPr>
            <a:lvl6pPr marL="2285884" indent="0">
              <a:buNone/>
              <a:defRPr sz="1400"/>
            </a:lvl6pPr>
            <a:lvl7pPr marL="2743060" indent="0">
              <a:buNone/>
              <a:defRPr sz="1400"/>
            </a:lvl7pPr>
            <a:lvl8pPr marL="3200236" indent="0">
              <a:buNone/>
              <a:defRPr sz="1400"/>
            </a:lvl8pPr>
            <a:lvl9pPr marL="3657413" indent="0">
              <a:buNone/>
              <a:defRPr sz="14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80055343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1" y="2946400"/>
            <a:ext cx="5156200" cy="574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946400"/>
            <a:ext cx="5156200" cy="574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15941905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4"/>
            <a:ext cx="5745163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4"/>
            <a:ext cx="5748336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0127796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7703530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1" y="5207000"/>
            <a:ext cx="5156200" cy="1460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207000"/>
            <a:ext cx="5156200" cy="1460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66164566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95743978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3" cy="832326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4"/>
          </a:xfrm>
        </p:spPr>
        <p:txBody>
          <a:bodyPr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54623289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6"/>
          </a:xfrm>
        </p:spPr>
        <p:txBody>
          <a:bodyPr/>
          <a:lstStyle>
            <a:lvl1pPr marL="0" indent="0">
              <a:buNone/>
              <a:defRPr sz="3100"/>
            </a:lvl1pPr>
            <a:lvl2pPr marL="457176" indent="0">
              <a:buNone/>
              <a:defRPr sz="2800"/>
            </a:lvl2pPr>
            <a:lvl3pPr marL="914354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4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52214756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9849451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599" y="203201"/>
            <a:ext cx="2616201" cy="8483600"/>
          </a:xfrm>
        </p:spPr>
        <p:txBody>
          <a:bodyPr vert="eaVert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1" y="203201"/>
            <a:ext cx="7696201" cy="8483600"/>
          </a:xfrm>
        </p:spPr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26039300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40"/>
            <a:ext cx="11055350" cy="2090736"/>
          </a:xfrm>
        </p:spPr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6"/>
            <a:ext cx="9102726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176" indent="0" algn="ctr">
              <a:buNone/>
              <a:defRPr/>
            </a:lvl2pPr>
            <a:lvl3pPr marL="914354" indent="0" algn="ctr">
              <a:buNone/>
              <a:defRPr/>
            </a:lvl3pPr>
            <a:lvl4pPr marL="1371530" indent="0" algn="ctr">
              <a:buNone/>
              <a:defRPr/>
            </a:lvl4pPr>
            <a:lvl5pPr marL="1828706" indent="0" algn="ctr">
              <a:buNone/>
              <a:defRPr/>
            </a:lvl5pPr>
            <a:lvl6pPr marL="2285884" indent="0" algn="ctr">
              <a:buNone/>
              <a:defRPr/>
            </a:lvl6pPr>
            <a:lvl7pPr marL="2743060" indent="0" algn="ctr">
              <a:buNone/>
              <a:defRPr/>
            </a:lvl7pPr>
            <a:lvl8pPr marL="3200236" indent="0" algn="ctr">
              <a:buNone/>
              <a:defRPr/>
            </a:lvl8pPr>
            <a:lvl9pPr marL="3657413" indent="0" algn="ctr">
              <a:buNone/>
              <a:defRPr/>
            </a:lvl9pPr>
          </a:lstStyle>
          <a:p>
            <a:r>
              <a:rPr lang="fr-CH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16066261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30169529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1"/>
            <a:ext cx="11053761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49"/>
            <a:ext cx="11053761" cy="2133601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6" indent="0">
              <a:buNone/>
              <a:defRPr sz="1800"/>
            </a:lvl2pPr>
            <a:lvl3pPr marL="914354" indent="0">
              <a:buNone/>
              <a:defRPr sz="1600"/>
            </a:lvl3pPr>
            <a:lvl4pPr marL="1371530" indent="0">
              <a:buNone/>
              <a:defRPr sz="1400"/>
            </a:lvl4pPr>
            <a:lvl5pPr marL="1828706" indent="0">
              <a:buNone/>
              <a:defRPr sz="1400"/>
            </a:lvl5pPr>
            <a:lvl6pPr marL="2285884" indent="0">
              <a:buNone/>
              <a:defRPr sz="1400"/>
            </a:lvl6pPr>
            <a:lvl7pPr marL="2743060" indent="0">
              <a:buNone/>
              <a:defRPr sz="1400"/>
            </a:lvl7pPr>
            <a:lvl8pPr marL="3200236" indent="0">
              <a:buNone/>
              <a:defRPr sz="1400"/>
            </a:lvl8pPr>
            <a:lvl9pPr marL="3657413" indent="0">
              <a:buNone/>
              <a:defRPr sz="14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08511440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6901" y="4940300"/>
            <a:ext cx="294005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9351" y="4940300"/>
            <a:ext cx="294005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72319817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4"/>
            <a:ext cx="5745163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4"/>
            <a:ext cx="5748336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4812490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4"/>
            <a:ext cx="5745163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4"/>
            <a:ext cx="5748336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18936248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40773021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161792312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3" cy="832326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4"/>
          </a:xfrm>
        </p:spPr>
        <p:txBody>
          <a:bodyPr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208845076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6"/>
          </a:xfrm>
        </p:spPr>
        <p:txBody>
          <a:bodyPr/>
          <a:lstStyle>
            <a:lvl1pPr marL="0" indent="0">
              <a:buNone/>
              <a:defRPr sz="3100"/>
            </a:lvl1pPr>
            <a:lvl2pPr marL="457176" indent="0">
              <a:buNone/>
              <a:defRPr sz="2800"/>
            </a:lvl2pPr>
            <a:lvl3pPr marL="914354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4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55013557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80917122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21276" y="1790700"/>
            <a:ext cx="1508124" cy="6197601"/>
          </a:xfrm>
        </p:spPr>
        <p:txBody>
          <a:bodyPr vert="eaVert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6902" y="1790700"/>
            <a:ext cx="4371975" cy="6197601"/>
          </a:xfrm>
        </p:spPr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73012696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40"/>
            <a:ext cx="11055350" cy="2090736"/>
          </a:xfrm>
        </p:spPr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6"/>
            <a:ext cx="9102726" cy="2492375"/>
          </a:xfrm>
          <a:prstGeom prst="rect">
            <a:avLst/>
          </a:prstGeom>
        </p:spPr>
        <p:txBody>
          <a:bodyPr vert="horz" lIns="91435" tIns="45718" rIns="91435" bIns="45718"/>
          <a:lstStyle>
            <a:lvl1pPr marL="0" indent="0" algn="ctr">
              <a:buNone/>
              <a:defRPr/>
            </a:lvl1pPr>
            <a:lvl2pPr marL="457176" indent="0" algn="ctr">
              <a:buNone/>
              <a:defRPr/>
            </a:lvl2pPr>
            <a:lvl3pPr marL="914354" indent="0" algn="ctr">
              <a:buNone/>
              <a:defRPr/>
            </a:lvl3pPr>
            <a:lvl4pPr marL="1371530" indent="0" algn="ctr">
              <a:buNone/>
              <a:defRPr/>
            </a:lvl4pPr>
            <a:lvl5pPr marL="1828706" indent="0" algn="ctr">
              <a:buNone/>
              <a:defRPr/>
            </a:lvl5pPr>
            <a:lvl6pPr marL="2285884" indent="0" algn="ctr">
              <a:buNone/>
              <a:defRPr/>
            </a:lvl6pPr>
            <a:lvl7pPr marL="2743060" indent="0" algn="ctr">
              <a:buNone/>
              <a:defRPr/>
            </a:lvl7pPr>
            <a:lvl8pPr marL="3200236" indent="0" algn="ctr">
              <a:buNone/>
              <a:defRPr/>
            </a:lvl8pPr>
            <a:lvl9pPr marL="3657413" indent="0" algn="ctr">
              <a:buNone/>
              <a:defRPr/>
            </a:lvl9pPr>
          </a:lstStyle>
          <a:p>
            <a:r>
              <a:rPr lang="fr-CH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23416724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6" y="2276476"/>
            <a:ext cx="11703050" cy="6435725"/>
          </a:xfrm>
          <a:prstGeom prst="rect">
            <a:avLst/>
          </a:prstGeom>
        </p:spPr>
        <p:txBody>
          <a:bodyPr vert="horz" lIns="91435" tIns="45718" rIns="91435" bIns="45718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3257522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1"/>
            <a:ext cx="11053761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49"/>
            <a:ext cx="11053761" cy="2133601"/>
          </a:xfrm>
          <a:prstGeom prst="rect">
            <a:avLst/>
          </a:prstGeom>
        </p:spPr>
        <p:txBody>
          <a:bodyPr vert="horz" lIns="91435" tIns="45718" rIns="91435" bIns="45718" anchor="b"/>
          <a:lstStyle>
            <a:lvl1pPr marL="0" indent="0">
              <a:buNone/>
              <a:defRPr sz="2000"/>
            </a:lvl1pPr>
            <a:lvl2pPr marL="457176" indent="0">
              <a:buNone/>
              <a:defRPr sz="1800"/>
            </a:lvl2pPr>
            <a:lvl3pPr marL="914354" indent="0">
              <a:buNone/>
              <a:defRPr sz="1600"/>
            </a:lvl3pPr>
            <a:lvl4pPr marL="1371530" indent="0">
              <a:buNone/>
              <a:defRPr sz="1400"/>
            </a:lvl4pPr>
            <a:lvl5pPr marL="1828706" indent="0">
              <a:buNone/>
              <a:defRPr sz="1400"/>
            </a:lvl5pPr>
            <a:lvl6pPr marL="2285884" indent="0">
              <a:buNone/>
              <a:defRPr sz="1400"/>
            </a:lvl6pPr>
            <a:lvl7pPr marL="2743060" indent="0">
              <a:buNone/>
              <a:defRPr sz="1400"/>
            </a:lvl7pPr>
            <a:lvl8pPr marL="3200236" indent="0">
              <a:buNone/>
              <a:defRPr sz="1400"/>
            </a:lvl8pPr>
            <a:lvl9pPr marL="3657413" indent="0">
              <a:buNone/>
              <a:defRPr sz="14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373287961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7" y="2276476"/>
            <a:ext cx="5775324" cy="6435725"/>
          </a:xfrm>
          <a:prstGeom prst="rect">
            <a:avLst/>
          </a:prstGeom>
        </p:spPr>
        <p:txBody>
          <a:bodyPr vert="horz" lIns="91435" tIns="45718" rIns="91435" bIns="45718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2" y="2276476"/>
            <a:ext cx="5775324" cy="6435725"/>
          </a:xfrm>
          <a:prstGeom prst="rect">
            <a:avLst/>
          </a:prstGeom>
        </p:spPr>
        <p:txBody>
          <a:bodyPr vert="horz" lIns="91435" tIns="45718" rIns="91435" bIns="45718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9721910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39051448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4"/>
            <a:ext cx="5745163" cy="909638"/>
          </a:xfrm>
          <a:prstGeom prst="rect">
            <a:avLst/>
          </a:prstGeom>
        </p:spPr>
        <p:txBody>
          <a:bodyPr vert="horz" lIns="91435" tIns="45718" rIns="91435" bIns="45718"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  <a:prstGeom prst="rect">
            <a:avLst/>
          </a:prstGeom>
        </p:spPr>
        <p:txBody>
          <a:bodyPr vert="horz" lIns="91435" tIns="45718" rIns="91435" bIns="45718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4"/>
            <a:ext cx="5748336" cy="909638"/>
          </a:xfrm>
          <a:prstGeom prst="rect">
            <a:avLst/>
          </a:prstGeom>
        </p:spPr>
        <p:txBody>
          <a:bodyPr vert="horz" lIns="91435" tIns="45718" rIns="91435" bIns="45718"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  <a:prstGeom prst="rect">
            <a:avLst/>
          </a:prstGeom>
        </p:spPr>
        <p:txBody>
          <a:bodyPr vert="horz" lIns="91435" tIns="45718" rIns="91435" bIns="45718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25937032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23535925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175630116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3" cy="8323263"/>
          </a:xfrm>
          <a:prstGeom prst="rect">
            <a:avLst/>
          </a:prstGeom>
        </p:spPr>
        <p:txBody>
          <a:bodyPr vert="horz" lIns="91435" tIns="45718" rIns="91435" bIns="45718"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4"/>
          </a:xfrm>
          <a:prstGeom prst="rect">
            <a:avLst/>
          </a:prstGeom>
        </p:spPr>
        <p:txBody>
          <a:bodyPr vert="horz" lIns="91435" tIns="45718" rIns="91435" bIns="45718"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931476537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6"/>
          </a:xfrm>
          <a:prstGeom prst="rect">
            <a:avLst/>
          </a:prstGeom>
        </p:spPr>
        <p:txBody>
          <a:bodyPr vert="horz" lIns="91435" tIns="45718" rIns="91435" bIns="45718"/>
          <a:lstStyle>
            <a:lvl1pPr marL="0" indent="0">
              <a:buNone/>
              <a:defRPr sz="3100"/>
            </a:lvl1pPr>
            <a:lvl2pPr marL="457176" indent="0">
              <a:buNone/>
              <a:defRPr sz="2800"/>
            </a:lvl2pPr>
            <a:lvl3pPr marL="914354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4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7"/>
          </a:xfrm>
          <a:prstGeom prst="rect">
            <a:avLst/>
          </a:prstGeom>
        </p:spPr>
        <p:txBody>
          <a:bodyPr vert="horz" lIns="91435" tIns="45718" rIns="91435" bIns="45718"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863617141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2276476"/>
            <a:ext cx="11703050" cy="6435725"/>
          </a:xfrm>
          <a:prstGeom prst="rect">
            <a:avLst/>
          </a:prstGeom>
        </p:spPr>
        <p:txBody>
          <a:bodyPr vert="eaVert" lIns="91435" tIns="45718" rIns="91435" bIns="45718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19367668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03200"/>
            <a:ext cx="2925761" cy="8509001"/>
          </a:xfrm>
        </p:spPr>
        <p:txBody>
          <a:bodyPr vert="eaVert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203200"/>
            <a:ext cx="8624887" cy="8509001"/>
          </a:xfrm>
          <a:prstGeom prst="rect">
            <a:avLst/>
          </a:prstGeom>
        </p:spPr>
        <p:txBody>
          <a:bodyPr vert="eaVert" lIns="91435" tIns="45718" rIns="91435" bIns="45718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76812191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40"/>
            <a:ext cx="11055350" cy="2090736"/>
          </a:xfrm>
          <a:prstGeom prst="rect">
            <a:avLst/>
          </a:prstGeom>
        </p:spPr>
        <p:txBody>
          <a:bodyPr vert="horz" lIns="91435" tIns="45718" rIns="91435" bIns="45718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6"/>
            <a:ext cx="9102726" cy="2492375"/>
          </a:xfrm>
          <a:prstGeom prst="rect">
            <a:avLst/>
          </a:prstGeom>
        </p:spPr>
        <p:txBody>
          <a:bodyPr vert="horz" lIns="91435" tIns="45718" rIns="91435" bIns="45718"/>
          <a:lstStyle>
            <a:lvl1pPr marL="0" indent="0" algn="ctr">
              <a:buNone/>
              <a:defRPr/>
            </a:lvl1pPr>
            <a:lvl2pPr marL="457176" indent="0" algn="ctr">
              <a:buNone/>
              <a:defRPr/>
            </a:lvl2pPr>
            <a:lvl3pPr marL="914354" indent="0" algn="ctr">
              <a:buNone/>
              <a:defRPr/>
            </a:lvl3pPr>
            <a:lvl4pPr marL="1371530" indent="0" algn="ctr">
              <a:buNone/>
              <a:defRPr/>
            </a:lvl4pPr>
            <a:lvl5pPr marL="1828706" indent="0" algn="ctr">
              <a:buNone/>
              <a:defRPr/>
            </a:lvl5pPr>
            <a:lvl6pPr marL="2285884" indent="0" algn="ctr">
              <a:buNone/>
              <a:defRPr/>
            </a:lvl6pPr>
            <a:lvl7pPr marL="2743060" indent="0" algn="ctr">
              <a:buNone/>
              <a:defRPr/>
            </a:lvl7pPr>
            <a:lvl8pPr marL="3200236" indent="0" algn="ctr">
              <a:buNone/>
              <a:defRPr/>
            </a:lvl8pPr>
            <a:lvl9pPr marL="3657413" indent="0" algn="ctr">
              <a:buNone/>
              <a:defRPr/>
            </a:lvl9pPr>
          </a:lstStyle>
          <a:p>
            <a:r>
              <a:rPr lang="fr-CH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75982609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vert="horz" lIns="91435" tIns="45718" rIns="91435" bIns="45718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6" y="2276476"/>
            <a:ext cx="11703050" cy="6435725"/>
          </a:xfrm>
          <a:prstGeom prst="rect">
            <a:avLst/>
          </a:prstGeom>
        </p:spPr>
        <p:txBody>
          <a:bodyPr vert="horz" lIns="91435" tIns="45718" rIns="91435" bIns="45718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09372477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1"/>
            <a:ext cx="11053761" cy="1936750"/>
          </a:xfrm>
          <a:prstGeom prst="rect">
            <a:avLst/>
          </a:prstGeom>
        </p:spPr>
        <p:txBody>
          <a:bodyPr vert="horz" lIns="91435" tIns="45718" rIns="91435" bIns="45718" anchor="t"/>
          <a:lstStyle>
            <a:lvl1pPr algn="l">
              <a:defRPr sz="4000" b="1" cap="all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49"/>
            <a:ext cx="11053761" cy="2133601"/>
          </a:xfrm>
          <a:prstGeom prst="rect">
            <a:avLst/>
          </a:prstGeom>
        </p:spPr>
        <p:txBody>
          <a:bodyPr vert="horz" lIns="91435" tIns="45718" rIns="91435" bIns="45718" anchor="b"/>
          <a:lstStyle>
            <a:lvl1pPr marL="0" indent="0">
              <a:buNone/>
              <a:defRPr sz="2000"/>
            </a:lvl1pPr>
            <a:lvl2pPr marL="457176" indent="0">
              <a:buNone/>
              <a:defRPr sz="1800"/>
            </a:lvl2pPr>
            <a:lvl3pPr marL="914354" indent="0">
              <a:buNone/>
              <a:defRPr sz="1600"/>
            </a:lvl3pPr>
            <a:lvl4pPr marL="1371530" indent="0">
              <a:buNone/>
              <a:defRPr sz="1400"/>
            </a:lvl4pPr>
            <a:lvl5pPr marL="1828706" indent="0">
              <a:buNone/>
              <a:defRPr sz="1400"/>
            </a:lvl5pPr>
            <a:lvl6pPr marL="2285884" indent="0">
              <a:buNone/>
              <a:defRPr sz="1400"/>
            </a:lvl6pPr>
            <a:lvl7pPr marL="2743060" indent="0">
              <a:buNone/>
              <a:defRPr sz="1400"/>
            </a:lvl7pPr>
            <a:lvl8pPr marL="3200236" indent="0">
              <a:buNone/>
              <a:defRPr sz="1400"/>
            </a:lvl8pPr>
            <a:lvl9pPr marL="3657413" indent="0">
              <a:buNone/>
              <a:defRPr sz="14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01158813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418065236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vert="horz" lIns="91435" tIns="45718" rIns="91435" bIns="45718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7" y="2276476"/>
            <a:ext cx="5775324" cy="6435725"/>
          </a:xfrm>
          <a:prstGeom prst="rect">
            <a:avLst/>
          </a:prstGeom>
        </p:spPr>
        <p:txBody>
          <a:bodyPr vert="horz" lIns="91435" tIns="45718" rIns="91435" bIns="45718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2" y="2276476"/>
            <a:ext cx="5775324" cy="6435725"/>
          </a:xfrm>
          <a:prstGeom prst="rect">
            <a:avLst/>
          </a:prstGeom>
        </p:spPr>
        <p:txBody>
          <a:bodyPr vert="horz" lIns="91435" tIns="45718" rIns="91435" bIns="45718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62208870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vert="horz" lIns="91435" tIns="45718" rIns="91435" bIns="45718"/>
          <a:lstStyle>
            <a:lvl1pPr>
              <a:defRPr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4"/>
            <a:ext cx="5745163" cy="909638"/>
          </a:xfrm>
          <a:prstGeom prst="rect">
            <a:avLst/>
          </a:prstGeom>
        </p:spPr>
        <p:txBody>
          <a:bodyPr vert="horz" lIns="91435" tIns="45718" rIns="91435" bIns="45718"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  <a:prstGeom prst="rect">
            <a:avLst/>
          </a:prstGeom>
        </p:spPr>
        <p:txBody>
          <a:bodyPr vert="horz" lIns="91435" tIns="45718" rIns="91435" bIns="45718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4"/>
            <a:ext cx="5748336" cy="909638"/>
          </a:xfrm>
          <a:prstGeom prst="rect">
            <a:avLst/>
          </a:prstGeom>
        </p:spPr>
        <p:txBody>
          <a:bodyPr vert="horz" lIns="91435" tIns="45718" rIns="91435" bIns="45718"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  <a:prstGeom prst="rect">
            <a:avLst/>
          </a:prstGeom>
        </p:spPr>
        <p:txBody>
          <a:bodyPr vert="horz" lIns="91435" tIns="45718" rIns="91435" bIns="45718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29370886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vert="horz" lIns="91435" tIns="45718" rIns="91435" bIns="45718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44507192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923412307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7"/>
          </a:xfrm>
          <a:prstGeom prst="rect">
            <a:avLst/>
          </a:prstGeom>
        </p:spPr>
        <p:txBody>
          <a:bodyPr vert="horz" lIns="91435" tIns="45718" rIns="91435" bIns="45718"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3" cy="8323263"/>
          </a:xfrm>
          <a:prstGeom prst="rect">
            <a:avLst/>
          </a:prstGeom>
        </p:spPr>
        <p:txBody>
          <a:bodyPr vert="horz" lIns="91435" tIns="45718" rIns="91435" bIns="45718"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4"/>
          </a:xfrm>
          <a:prstGeom prst="rect">
            <a:avLst/>
          </a:prstGeom>
        </p:spPr>
        <p:txBody>
          <a:bodyPr vert="horz" lIns="91435" tIns="45718" rIns="91435" bIns="45718"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066312016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50"/>
          </a:xfrm>
          <a:prstGeom prst="rect">
            <a:avLst/>
          </a:prstGeom>
        </p:spPr>
        <p:txBody>
          <a:bodyPr vert="horz" lIns="91435" tIns="45718" rIns="91435" bIns="45718"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6"/>
          </a:xfrm>
          <a:prstGeom prst="rect">
            <a:avLst/>
          </a:prstGeom>
        </p:spPr>
        <p:txBody>
          <a:bodyPr vert="horz" lIns="91435" tIns="45718" rIns="91435" bIns="45718"/>
          <a:lstStyle>
            <a:lvl1pPr marL="0" indent="0">
              <a:buNone/>
              <a:defRPr sz="3100"/>
            </a:lvl1pPr>
            <a:lvl2pPr marL="457176" indent="0">
              <a:buNone/>
              <a:defRPr sz="2800"/>
            </a:lvl2pPr>
            <a:lvl3pPr marL="914354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4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7"/>
          </a:xfrm>
          <a:prstGeom prst="rect">
            <a:avLst/>
          </a:prstGeom>
        </p:spPr>
        <p:txBody>
          <a:bodyPr vert="horz" lIns="91435" tIns="45718" rIns="91435" bIns="45718"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68580193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vert="horz" lIns="91435" tIns="45718" rIns="91435" bIns="45718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2276476"/>
            <a:ext cx="11703050" cy="6435725"/>
          </a:xfrm>
          <a:prstGeom prst="rect">
            <a:avLst/>
          </a:prstGeom>
        </p:spPr>
        <p:txBody>
          <a:bodyPr vert="eaVert" lIns="91435" tIns="45718" rIns="91435" bIns="45718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49448752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1" cy="8321675"/>
          </a:xfrm>
          <a:prstGeom prst="rect">
            <a:avLst/>
          </a:prstGeom>
        </p:spPr>
        <p:txBody>
          <a:bodyPr vert="eaVert" lIns="91435" tIns="45718" rIns="91435" bIns="45718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390525"/>
            <a:ext cx="8624887" cy="8321675"/>
          </a:xfrm>
          <a:prstGeom prst="rect">
            <a:avLst/>
          </a:prstGeom>
        </p:spPr>
        <p:txBody>
          <a:bodyPr vert="eaVert" lIns="91435" tIns="45718" rIns="91435" bIns="45718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3196058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40"/>
            <a:ext cx="11055350" cy="2090736"/>
          </a:xfrm>
        </p:spPr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6"/>
            <a:ext cx="9102726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176" indent="0" algn="ctr">
              <a:buNone/>
              <a:defRPr/>
            </a:lvl2pPr>
            <a:lvl3pPr marL="914354" indent="0" algn="ctr">
              <a:buNone/>
              <a:defRPr/>
            </a:lvl3pPr>
            <a:lvl4pPr marL="1371530" indent="0" algn="ctr">
              <a:buNone/>
              <a:defRPr/>
            </a:lvl4pPr>
            <a:lvl5pPr marL="1828706" indent="0" algn="ctr">
              <a:buNone/>
              <a:defRPr/>
            </a:lvl5pPr>
            <a:lvl6pPr marL="2285884" indent="0" algn="ctr">
              <a:buNone/>
              <a:defRPr/>
            </a:lvl6pPr>
            <a:lvl7pPr marL="2743060" indent="0" algn="ctr">
              <a:buNone/>
              <a:defRPr/>
            </a:lvl7pPr>
            <a:lvl8pPr marL="3200236" indent="0" algn="ctr">
              <a:buNone/>
              <a:defRPr/>
            </a:lvl8pPr>
            <a:lvl9pPr marL="3657413" indent="0" algn="ctr">
              <a:buNone/>
              <a:defRPr/>
            </a:lvl9pPr>
          </a:lstStyle>
          <a:p>
            <a:r>
              <a:rPr lang="fr-CH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91948630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6624006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3" cy="832326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4"/>
          </a:xfrm>
        </p:spPr>
        <p:txBody>
          <a:bodyPr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567242886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1"/>
            <a:ext cx="11053761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49"/>
            <a:ext cx="11053761" cy="2133601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6" indent="0">
              <a:buNone/>
              <a:defRPr sz="1800"/>
            </a:lvl2pPr>
            <a:lvl3pPr marL="914354" indent="0">
              <a:buNone/>
              <a:defRPr sz="1600"/>
            </a:lvl3pPr>
            <a:lvl4pPr marL="1371530" indent="0">
              <a:buNone/>
              <a:defRPr sz="1400"/>
            </a:lvl4pPr>
            <a:lvl5pPr marL="1828706" indent="0">
              <a:buNone/>
              <a:defRPr sz="1400"/>
            </a:lvl5pPr>
            <a:lvl6pPr marL="2285884" indent="0">
              <a:buNone/>
              <a:defRPr sz="1400"/>
            </a:lvl6pPr>
            <a:lvl7pPr marL="2743060" indent="0">
              <a:buNone/>
              <a:defRPr sz="1400"/>
            </a:lvl7pPr>
            <a:lvl8pPr marL="3200236" indent="0">
              <a:buNone/>
              <a:defRPr sz="1400"/>
            </a:lvl8pPr>
            <a:lvl9pPr marL="3657413" indent="0">
              <a:buNone/>
              <a:defRPr sz="14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697969085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1" y="2946400"/>
            <a:ext cx="2476500" cy="574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98901" y="2946400"/>
            <a:ext cx="2476500" cy="574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80062727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4"/>
            <a:ext cx="5745163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4"/>
            <a:ext cx="5748336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77354037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66599198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246285556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3" cy="832326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4"/>
          </a:xfrm>
        </p:spPr>
        <p:txBody>
          <a:bodyPr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755728848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6"/>
          </a:xfrm>
        </p:spPr>
        <p:txBody>
          <a:bodyPr/>
          <a:lstStyle>
            <a:lvl1pPr marL="0" indent="0">
              <a:buNone/>
              <a:defRPr sz="3100"/>
            </a:lvl1pPr>
            <a:lvl2pPr marL="457176" indent="0">
              <a:buNone/>
              <a:defRPr sz="2800"/>
            </a:lvl2pPr>
            <a:lvl3pPr marL="914354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4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663708454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94720663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599" y="203201"/>
            <a:ext cx="2616201" cy="8483600"/>
          </a:xfrm>
        </p:spPr>
        <p:txBody>
          <a:bodyPr vert="eaVert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1" y="203201"/>
            <a:ext cx="7696201" cy="8483600"/>
          </a:xfrm>
        </p:spPr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30412855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40"/>
            <a:ext cx="11055350" cy="2090736"/>
          </a:xfrm>
        </p:spPr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6"/>
            <a:ext cx="9102726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176" indent="0" algn="ctr">
              <a:buNone/>
              <a:defRPr/>
            </a:lvl2pPr>
            <a:lvl3pPr marL="914354" indent="0" algn="ctr">
              <a:buNone/>
              <a:defRPr/>
            </a:lvl3pPr>
            <a:lvl4pPr marL="1371530" indent="0" algn="ctr">
              <a:buNone/>
              <a:defRPr/>
            </a:lvl4pPr>
            <a:lvl5pPr marL="1828706" indent="0" algn="ctr">
              <a:buNone/>
              <a:defRPr/>
            </a:lvl5pPr>
            <a:lvl6pPr marL="2285884" indent="0" algn="ctr">
              <a:buNone/>
              <a:defRPr/>
            </a:lvl6pPr>
            <a:lvl7pPr marL="2743060" indent="0" algn="ctr">
              <a:buNone/>
              <a:defRPr/>
            </a:lvl7pPr>
            <a:lvl8pPr marL="3200236" indent="0" algn="ctr">
              <a:buNone/>
              <a:defRPr/>
            </a:lvl8pPr>
            <a:lvl9pPr marL="3657413" indent="0" algn="ctr">
              <a:buNone/>
              <a:defRPr/>
            </a:lvl9pPr>
          </a:lstStyle>
          <a:p>
            <a:r>
              <a:rPr lang="fr-CH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4873639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6"/>
          </a:xfrm>
        </p:spPr>
        <p:txBody>
          <a:bodyPr/>
          <a:lstStyle>
            <a:lvl1pPr marL="0" indent="0">
              <a:buNone/>
              <a:defRPr sz="3100"/>
            </a:lvl1pPr>
            <a:lvl2pPr marL="457176" indent="0">
              <a:buNone/>
              <a:defRPr sz="2800"/>
            </a:lvl2pPr>
            <a:lvl3pPr marL="914354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4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126348215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00714911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1"/>
            <a:ext cx="11053761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49"/>
            <a:ext cx="11053761" cy="2133601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6" indent="0">
              <a:buNone/>
              <a:defRPr sz="1800"/>
            </a:lvl2pPr>
            <a:lvl3pPr marL="914354" indent="0">
              <a:buNone/>
              <a:defRPr sz="1600"/>
            </a:lvl3pPr>
            <a:lvl4pPr marL="1371530" indent="0">
              <a:buNone/>
              <a:defRPr sz="1400"/>
            </a:lvl4pPr>
            <a:lvl5pPr marL="1828706" indent="0">
              <a:buNone/>
              <a:defRPr sz="1400"/>
            </a:lvl5pPr>
            <a:lvl6pPr marL="2285884" indent="0">
              <a:buNone/>
              <a:defRPr sz="1400"/>
            </a:lvl6pPr>
            <a:lvl7pPr marL="2743060" indent="0">
              <a:buNone/>
              <a:defRPr sz="1400"/>
            </a:lvl7pPr>
            <a:lvl8pPr marL="3200236" indent="0">
              <a:buNone/>
              <a:defRPr sz="1400"/>
            </a:lvl8pPr>
            <a:lvl9pPr marL="3657413" indent="0">
              <a:buNone/>
              <a:defRPr sz="14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794342365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1" y="2946400"/>
            <a:ext cx="2476500" cy="574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98901" y="2946400"/>
            <a:ext cx="2476500" cy="574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98392579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4"/>
            <a:ext cx="5745163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4"/>
            <a:ext cx="5748336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0580243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05877945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850432308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3" cy="832326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4"/>
          </a:xfrm>
        </p:spPr>
        <p:txBody>
          <a:bodyPr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984254262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6"/>
          </a:xfrm>
        </p:spPr>
        <p:txBody>
          <a:bodyPr/>
          <a:lstStyle>
            <a:lvl1pPr marL="0" indent="0">
              <a:buNone/>
              <a:defRPr sz="3100"/>
            </a:lvl1pPr>
            <a:lvl2pPr marL="457176" indent="0">
              <a:buNone/>
              <a:defRPr sz="2800"/>
            </a:lvl2pPr>
            <a:lvl3pPr marL="914354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4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814329977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94116601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599" y="203201"/>
            <a:ext cx="2616201" cy="8483600"/>
          </a:xfrm>
        </p:spPr>
        <p:txBody>
          <a:bodyPr vert="eaVert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1" y="203201"/>
            <a:ext cx="7696201" cy="8483600"/>
          </a:xfrm>
        </p:spPr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1189804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3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1" y="5207000"/>
            <a:ext cx="10464801" cy="146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797" tIns="50797" rIns="50797" bIns="507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halkboard" charset="0"/>
              </a:rPr>
              <a:t>Click to edit Master text styles</a:t>
            </a:r>
          </a:p>
          <a:p>
            <a:pPr lvl="1"/>
            <a:r>
              <a:rPr lang="en-US">
                <a:sym typeface="Chalkboard" charset="0"/>
              </a:rPr>
              <a:t>Second level</a:t>
            </a:r>
          </a:p>
          <a:p>
            <a:pPr lvl="2"/>
            <a:r>
              <a:rPr lang="en-US">
                <a:sym typeface="Chalkboard" charset="0"/>
              </a:rPr>
              <a:t>Third level</a:t>
            </a:r>
          </a:p>
          <a:p>
            <a:pPr lvl="3"/>
            <a:r>
              <a:rPr lang="en-US">
                <a:sym typeface="Chalkboard" charset="0"/>
              </a:rPr>
              <a:t>Fourth level</a:t>
            </a:r>
          </a:p>
          <a:p>
            <a:pPr lvl="4"/>
            <a:r>
              <a:rPr lang="en-US">
                <a:sym typeface="Chalkboard" charset="0"/>
              </a:rPr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0001" y="2565400"/>
            <a:ext cx="10464801" cy="254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797" tIns="50797" rIns="50797" bIns="5079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halkboard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+mj-lt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5pPr>
      <a:lvl6pPr marL="457176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6pPr>
      <a:lvl7pPr marL="914354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7pPr>
      <a:lvl8pPr marL="1371530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8pPr>
      <a:lvl9pPr marL="1828706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5pPr>
      <a:lvl6pPr marL="457176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914354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137153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1828706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1" y="203200"/>
            <a:ext cx="10464801" cy="254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797" tIns="50797" rIns="50797" bIns="5079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halkboard" charset="0"/>
              </a:rPr>
              <a:t>Click to edit Master title style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07300" y="2946400"/>
            <a:ext cx="4127499" cy="574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797" tIns="50797" rIns="50797" bIns="5079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halkboard" charset="0"/>
              </a:rPr>
              <a:t>Click to edit Master text styles</a:t>
            </a:r>
          </a:p>
          <a:p>
            <a:pPr lvl="1"/>
            <a:r>
              <a:rPr lang="en-US">
                <a:sym typeface="Chalkboard" charset="0"/>
              </a:rPr>
              <a:t>Second level</a:t>
            </a:r>
          </a:p>
          <a:p>
            <a:pPr lvl="2"/>
            <a:r>
              <a:rPr lang="en-US">
                <a:sym typeface="Chalkboard" charset="0"/>
              </a:rPr>
              <a:t>Third level</a:t>
            </a:r>
          </a:p>
          <a:p>
            <a:pPr lvl="3"/>
            <a:r>
              <a:rPr lang="en-US">
                <a:sym typeface="Chalkboard" charset="0"/>
              </a:rPr>
              <a:t>Fourth level</a:t>
            </a:r>
          </a:p>
          <a:p>
            <a:pPr lvl="4"/>
            <a:r>
              <a:rPr lang="en-US">
                <a:sym typeface="Chalkboard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+mj-lt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5pPr>
      <a:lvl6pPr marL="457176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6pPr>
      <a:lvl7pPr marL="914354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7pPr>
      <a:lvl8pPr marL="1371530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8pPr>
      <a:lvl9pPr marL="1828706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9pPr>
    </p:titleStyle>
    <p:bodyStyle>
      <a:lvl1pPr marL="812759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1pPr>
      <a:lvl2pPr marL="1358831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2pPr>
      <a:lvl3pPr marL="1892203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3pPr>
      <a:lvl4pPr marL="2463674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4pPr>
      <a:lvl5pPr marL="3047844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5pPr>
      <a:lvl6pPr marL="3505020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962197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4419374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876550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AF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panel.png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 rot="10800000">
            <a:off x="0" y="2"/>
            <a:ext cx="13004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0" y="4267200"/>
            <a:ext cx="13004800" cy="4289778"/>
          </a:xfrm>
          <a:prstGeom prst="rect">
            <a:avLst/>
          </a:prstGeom>
          <a:gradFill rotWithShape="1">
            <a:gsLst>
              <a:gs pos="0">
                <a:srgbClr val="32AFAA"/>
              </a:gs>
              <a:gs pos="28999">
                <a:srgbClr val="52BABC"/>
              </a:gs>
              <a:gs pos="81000">
                <a:srgbClr val="FFFFFF"/>
              </a:gs>
              <a:gs pos="100000">
                <a:schemeClr val="bg1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30039" tIns="65020" rIns="130039" bIns="65020" anchor="ctr"/>
          <a:lstStyle/>
          <a:p>
            <a:pPr defTabSz="650197"/>
            <a:endParaRPr lang="en-US" sz="1800">
              <a:latin typeface="PT Sans" charset="0"/>
              <a:ea typeface="ＭＳ Ｐゴシック" pitchFamily="34" charset="-128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7933833"/>
            <a:ext cx="13004800" cy="181976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467361" y="234811"/>
            <a:ext cx="12151360" cy="8403449"/>
          </a:xfrm>
          <a:prstGeom prst="roundRect">
            <a:avLst>
              <a:gd name="adj" fmla="val 212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262626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8925" y="1704625"/>
            <a:ext cx="11385974" cy="6522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39" tIns="65020" rIns="130039" bIns="650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7" y="9040144"/>
            <a:ext cx="4267200" cy="519289"/>
          </a:xfrm>
          <a:prstGeom prst="rect">
            <a:avLst/>
          </a:prstGeom>
        </p:spPr>
        <p:txBody>
          <a:bodyPr vert="horz" wrap="square" lIns="130039" tIns="65020" rIns="130039" bIns="65020" numCol="1" anchor="ctr" anchorCtr="0" compatLnSpc="1">
            <a:prstTxWarp prst="textNoShape">
              <a:avLst/>
            </a:prstTxWarp>
          </a:bodyPr>
          <a:lstStyle>
            <a:lvl1pPr algn="ctr">
              <a:defRPr sz="1700">
                <a:solidFill>
                  <a:srgbClr val="8D8D8D"/>
                </a:solidFill>
                <a:latin typeface="PT Sans" charset="0"/>
              </a:defRPr>
            </a:lvl1pPr>
          </a:lstStyle>
          <a:p>
            <a:pPr defTabSz="650197"/>
            <a:r>
              <a:rPr lang="en-US" smtClean="0">
                <a:ea typeface="ＭＳ Ｐゴシック" pitchFamily="34" charset="-128"/>
                <a:cs typeface="+mn-cs"/>
              </a:rPr>
              <a:t>©2012 CloudBees, Inc. All Rights Reserved</a:t>
            </a:r>
            <a:endParaRPr lang="en-US" dirty="0">
              <a:ea typeface="ＭＳ Ｐゴシック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01300" y="9040144"/>
            <a:ext cx="2253262" cy="519289"/>
          </a:xfrm>
          <a:prstGeom prst="rect">
            <a:avLst/>
          </a:prstGeom>
        </p:spPr>
        <p:txBody>
          <a:bodyPr vert="horz" wrap="square" lIns="130039" tIns="65020" rIns="130039" bIns="65020" numCol="1" anchor="ctr" anchorCtr="0" compatLnSpc="1">
            <a:prstTxWarp prst="textNoShape">
              <a:avLst/>
            </a:prstTxWarp>
          </a:bodyPr>
          <a:lstStyle>
            <a:lvl1pPr algn="r">
              <a:spcAft>
                <a:spcPts val="853"/>
              </a:spcAft>
              <a:defRPr sz="1400" b="1">
                <a:solidFill>
                  <a:schemeClr val="bg1"/>
                </a:solidFill>
                <a:latin typeface="PT Sans" charset="0"/>
              </a:defRPr>
            </a:lvl1pPr>
          </a:lstStyle>
          <a:p>
            <a:pPr defTabSz="650197"/>
            <a:fld id="{3B547C92-AA42-4F07-BC7B-639826DE4CBB}" type="slidenum">
              <a:rPr lang="en-US" smtClean="0">
                <a:solidFill>
                  <a:prstClr val="white"/>
                </a:solidFill>
                <a:ea typeface="ＭＳ Ｐゴシック" pitchFamily="34" charset="-128"/>
                <a:cs typeface="+mn-cs"/>
              </a:rPr>
              <a:pPr defTabSz="650197"/>
              <a:t>‹#›</a:t>
            </a:fld>
            <a:endParaRPr lang="en-US">
              <a:solidFill>
                <a:prstClr val="white"/>
              </a:solidFill>
              <a:ea typeface="ＭＳ Ｐゴシック" pitchFamily="34" charset="-128"/>
              <a:cs typeface="+mn-cs"/>
            </a:endParaRPr>
          </a:p>
        </p:txBody>
      </p:sp>
      <p:sp>
        <p:nvSpPr>
          <p:cNvPr id="1033" name="Title Placeholder 13"/>
          <p:cNvSpPr>
            <a:spLocks noGrp="1"/>
          </p:cNvSpPr>
          <p:nvPr>
            <p:ph type="title"/>
          </p:nvPr>
        </p:nvSpPr>
        <p:spPr bwMode="auto">
          <a:xfrm>
            <a:off x="848925" y="532836"/>
            <a:ext cx="11385974" cy="103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39" tIns="65020" rIns="130039" bIns="650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1034" name="Picture 8" descr="cloudbees-logo.png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650242" y="8888874"/>
            <a:ext cx="1413369" cy="600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</p:sldLayoutIdLst>
  <p:hf sldNum="0" hdr="0" dt="0"/>
  <p:txStyles>
    <p:titleStyle>
      <a:lvl1pPr algn="l" defTabSz="650197" rtl="0" fontAlgn="base">
        <a:spcBef>
          <a:spcPct val="0"/>
        </a:spcBef>
        <a:spcAft>
          <a:spcPct val="0"/>
        </a:spcAft>
        <a:defRPr sz="4800" kern="1200">
          <a:solidFill>
            <a:srgbClr val="E15200"/>
          </a:solidFill>
          <a:latin typeface="PT Sans" pitchFamily="34" charset="0"/>
          <a:ea typeface="ＭＳ Ｐゴシック" pitchFamily="34" charset="-128"/>
          <a:cs typeface="+mj-cs"/>
        </a:defRPr>
      </a:lvl1pPr>
      <a:lvl2pPr algn="l" defTabSz="650197" rtl="0" fontAlgn="base">
        <a:spcBef>
          <a:spcPct val="0"/>
        </a:spcBef>
        <a:spcAft>
          <a:spcPct val="0"/>
        </a:spcAft>
        <a:defRPr sz="4800">
          <a:solidFill>
            <a:srgbClr val="E15200"/>
          </a:solidFill>
          <a:latin typeface="PT Sans" charset="0"/>
          <a:ea typeface="ＭＳ Ｐゴシック" pitchFamily="34" charset="-128"/>
        </a:defRPr>
      </a:lvl2pPr>
      <a:lvl3pPr algn="l" defTabSz="650197" rtl="0" fontAlgn="base">
        <a:spcBef>
          <a:spcPct val="0"/>
        </a:spcBef>
        <a:spcAft>
          <a:spcPct val="0"/>
        </a:spcAft>
        <a:defRPr sz="4800">
          <a:solidFill>
            <a:srgbClr val="E15200"/>
          </a:solidFill>
          <a:latin typeface="PT Sans" charset="0"/>
          <a:ea typeface="ＭＳ Ｐゴシック" pitchFamily="34" charset="-128"/>
        </a:defRPr>
      </a:lvl3pPr>
      <a:lvl4pPr algn="l" defTabSz="650197" rtl="0" fontAlgn="base">
        <a:spcBef>
          <a:spcPct val="0"/>
        </a:spcBef>
        <a:spcAft>
          <a:spcPct val="0"/>
        </a:spcAft>
        <a:defRPr sz="4800">
          <a:solidFill>
            <a:srgbClr val="E15200"/>
          </a:solidFill>
          <a:latin typeface="PT Sans" charset="0"/>
          <a:ea typeface="ＭＳ Ｐゴシック" pitchFamily="34" charset="-128"/>
        </a:defRPr>
      </a:lvl4pPr>
      <a:lvl5pPr algn="l" defTabSz="650197" rtl="0" fontAlgn="base">
        <a:spcBef>
          <a:spcPct val="0"/>
        </a:spcBef>
        <a:spcAft>
          <a:spcPct val="0"/>
        </a:spcAft>
        <a:defRPr sz="4800">
          <a:solidFill>
            <a:srgbClr val="E15200"/>
          </a:solidFill>
          <a:latin typeface="PT Sans" charset="0"/>
          <a:ea typeface="ＭＳ Ｐゴシック" pitchFamily="34" charset="-128"/>
        </a:defRPr>
      </a:lvl5pPr>
      <a:lvl6pPr marL="650197" algn="l" defTabSz="650197" rtl="0" fontAlgn="base">
        <a:spcBef>
          <a:spcPct val="0"/>
        </a:spcBef>
        <a:spcAft>
          <a:spcPct val="0"/>
        </a:spcAft>
        <a:defRPr sz="4800">
          <a:solidFill>
            <a:srgbClr val="E15200"/>
          </a:solidFill>
          <a:latin typeface="PT Sans" charset="0"/>
          <a:ea typeface="ＭＳ Ｐゴシック" pitchFamily="34" charset="-128"/>
        </a:defRPr>
      </a:lvl6pPr>
      <a:lvl7pPr marL="1300393" algn="l" defTabSz="650197" rtl="0" fontAlgn="base">
        <a:spcBef>
          <a:spcPct val="0"/>
        </a:spcBef>
        <a:spcAft>
          <a:spcPct val="0"/>
        </a:spcAft>
        <a:defRPr sz="4800">
          <a:solidFill>
            <a:srgbClr val="E15200"/>
          </a:solidFill>
          <a:latin typeface="PT Sans" charset="0"/>
          <a:ea typeface="ＭＳ Ｐゴシック" pitchFamily="34" charset="-128"/>
        </a:defRPr>
      </a:lvl7pPr>
      <a:lvl8pPr marL="1950590" algn="l" defTabSz="650197" rtl="0" fontAlgn="base">
        <a:spcBef>
          <a:spcPct val="0"/>
        </a:spcBef>
        <a:spcAft>
          <a:spcPct val="0"/>
        </a:spcAft>
        <a:defRPr sz="4800">
          <a:solidFill>
            <a:srgbClr val="E15200"/>
          </a:solidFill>
          <a:latin typeface="PT Sans" charset="0"/>
          <a:ea typeface="ＭＳ Ｐゴシック" pitchFamily="34" charset="-128"/>
        </a:defRPr>
      </a:lvl8pPr>
      <a:lvl9pPr marL="2600786" algn="l" defTabSz="650197" rtl="0" fontAlgn="base">
        <a:spcBef>
          <a:spcPct val="0"/>
        </a:spcBef>
        <a:spcAft>
          <a:spcPct val="0"/>
        </a:spcAft>
        <a:defRPr sz="4800">
          <a:solidFill>
            <a:srgbClr val="E15200"/>
          </a:solidFill>
          <a:latin typeface="PT Sans" charset="0"/>
          <a:ea typeface="ＭＳ Ｐゴシック" pitchFamily="34" charset="-128"/>
        </a:defRPr>
      </a:lvl9pPr>
    </p:titleStyle>
    <p:bodyStyle>
      <a:lvl1pPr marL="487647" indent="-487647" algn="l" defTabSz="650197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4600" kern="1200">
          <a:solidFill>
            <a:schemeClr val="tx1"/>
          </a:solidFill>
          <a:latin typeface="PT Sans" pitchFamily="34" charset="0"/>
          <a:ea typeface="ＭＳ Ｐゴシック" pitchFamily="34" charset="-128"/>
          <a:cs typeface="+mn-cs"/>
        </a:defRPr>
      </a:lvl1pPr>
      <a:lvl2pPr marL="1056569" indent="-406374" algn="l" defTabSz="650197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4000" kern="1200">
          <a:solidFill>
            <a:schemeClr val="tx1"/>
          </a:solidFill>
          <a:latin typeface="PT Sans" pitchFamily="34" charset="0"/>
          <a:ea typeface="ＭＳ Ｐゴシック" pitchFamily="34" charset="-128"/>
          <a:cs typeface="+mn-cs"/>
        </a:defRPr>
      </a:lvl2pPr>
      <a:lvl3pPr marL="1625492" indent="-325098" algn="l" defTabSz="650197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400" kern="1200">
          <a:solidFill>
            <a:schemeClr val="tx1"/>
          </a:solidFill>
          <a:latin typeface="PT Sans" pitchFamily="34" charset="0"/>
          <a:ea typeface="ＭＳ Ｐゴシック" pitchFamily="34" charset="-128"/>
          <a:cs typeface="+mn-cs"/>
        </a:defRPr>
      </a:lvl3pPr>
      <a:lvl4pPr marL="2275688" indent="-325098" algn="l" defTabSz="650197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PT Sans" pitchFamily="34" charset="0"/>
          <a:ea typeface="ＭＳ Ｐゴシック" pitchFamily="34" charset="-128"/>
          <a:cs typeface="+mn-cs"/>
        </a:defRPr>
      </a:lvl4pPr>
      <a:lvl5pPr marL="2925885" indent="-325098" algn="l" defTabSz="65019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800" kern="1200">
          <a:solidFill>
            <a:schemeClr val="tx1"/>
          </a:solidFill>
          <a:latin typeface="PT Sans" pitchFamily="34" charset="0"/>
          <a:ea typeface="ＭＳ Ｐゴシック" pitchFamily="34" charset="-128"/>
          <a:cs typeface="+mn-cs"/>
        </a:defRPr>
      </a:lvl5pPr>
      <a:lvl6pPr marL="3576081" indent="-325098" algn="l" defTabSz="65019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278" indent="-325098" algn="l" defTabSz="65019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475" indent="-325098" algn="l" defTabSz="65019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671" indent="-325098" algn="l" defTabSz="65019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197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93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90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86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83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80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376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573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AF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panel.png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 rot="10800000">
            <a:off x="0" y="2"/>
            <a:ext cx="13004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0" y="4267200"/>
            <a:ext cx="13004800" cy="4289778"/>
          </a:xfrm>
          <a:prstGeom prst="rect">
            <a:avLst/>
          </a:prstGeom>
          <a:gradFill rotWithShape="1">
            <a:gsLst>
              <a:gs pos="0">
                <a:srgbClr val="32AFAA"/>
              </a:gs>
              <a:gs pos="28999">
                <a:srgbClr val="52BABC"/>
              </a:gs>
              <a:gs pos="81000">
                <a:srgbClr val="FFFFFF"/>
              </a:gs>
              <a:gs pos="100000">
                <a:schemeClr val="bg1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30039" tIns="65020" rIns="130039" bIns="65020" anchor="ctr"/>
          <a:lstStyle/>
          <a:p>
            <a:pPr defTabSz="650197"/>
            <a:endParaRPr lang="en-US" sz="1800"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7933833"/>
            <a:ext cx="13004800" cy="181976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FFFFFF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467361" y="234811"/>
            <a:ext cx="12151360" cy="8403449"/>
          </a:xfrm>
          <a:prstGeom prst="roundRect">
            <a:avLst>
              <a:gd name="adj" fmla="val 212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defTabSz="650197"/>
            <a:endParaRPr lang="en-US" sz="1800">
              <a:solidFill>
                <a:srgbClr val="262626"/>
              </a:solidFill>
              <a:latin typeface="PT Sans" charset="0"/>
              <a:ea typeface="ＭＳ Ｐゴシック" pitchFamily="34" charset="-128"/>
            </a:endParaRP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8925" y="1704625"/>
            <a:ext cx="11385974" cy="6522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39" tIns="65020" rIns="130039" bIns="650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7" y="9040144"/>
            <a:ext cx="4267200" cy="519289"/>
          </a:xfrm>
          <a:prstGeom prst="rect">
            <a:avLst/>
          </a:prstGeom>
        </p:spPr>
        <p:txBody>
          <a:bodyPr vert="horz" wrap="square" lIns="130039" tIns="65020" rIns="130039" bIns="65020" numCol="1" anchor="ctr" anchorCtr="0" compatLnSpc="1">
            <a:prstTxWarp prst="textNoShape">
              <a:avLst/>
            </a:prstTxWarp>
          </a:bodyPr>
          <a:lstStyle>
            <a:lvl1pPr algn="ctr">
              <a:defRPr sz="1700">
                <a:solidFill>
                  <a:srgbClr val="8D8D8D"/>
                </a:solidFill>
                <a:latin typeface="PT Sans" charset="0"/>
              </a:defRPr>
            </a:lvl1pPr>
          </a:lstStyle>
          <a:p>
            <a:pPr defTabSz="650197"/>
            <a:r>
              <a:rPr lang="en-US" smtClean="0">
                <a:ea typeface="ＭＳ Ｐゴシック" pitchFamily="34" charset="-128"/>
              </a:rPr>
              <a:t>©2012 CloudBees, Inc. All Rights Reserved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01300" y="9040144"/>
            <a:ext cx="2253262" cy="519289"/>
          </a:xfrm>
          <a:prstGeom prst="rect">
            <a:avLst/>
          </a:prstGeom>
        </p:spPr>
        <p:txBody>
          <a:bodyPr vert="horz" wrap="square" lIns="130039" tIns="65020" rIns="130039" bIns="65020" numCol="1" anchor="ctr" anchorCtr="0" compatLnSpc="1">
            <a:prstTxWarp prst="textNoShape">
              <a:avLst/>
            </a:prstTxWarp>
          </a:bodyPr>
          <a:lstStyle>
            <a:lvl1pPr algn="r">
              <a:spcAft>
                <a:spcPts val="853"/>
              </a:spcAft>
              <a:defRPr sz="1400" b="1">
                <a:solidFill>
                  <a:schemeClr val="bg1"/>
                </a:solidFill>
                <a:latin typeface="PT Sans" charset="0"/>
              </a:defRPr>
            </a:lvl1pPr>
          </a:lstStyle>
          <a:p>
            <a:pPr defTabSz="650197"/>
            <a:fld id="{3B547C92-AA42-4F07-BC7B-639826DE4CBB}" type="slidenum">
              <a:rPr lang="en-US" smtClean="0">
                <a:solidFill>
                  <a:prstClr val="white"/>
                </a:solidFill>
                <a:ea typeface="ＭＳ Ｐゴシック" pitchFamily="34" charset="-128"/>
              </a:rPr>
              <a:pPr defTabSz="650197"/>
              <a:t>‹#›</a:t>
            </a:fld>
            <a:endParaRPr lang="en-US">
              <a:solidFill>
                <a:prstClr val="white"/>
              </a:solidFill>
              <a:ea typeface="ＭＳ Ｐゴシック" pitchFamily="34" charset="-128"/>
            </a:endParaRPr>
          </a:p>
        </p:txBody>
      </p:sp>
      <p:sp>
        <p:nvSpPr>
          <p:cNvPr id="1033" name="Title Placeholder 13"/>
          <p:cNvSpPr>
            <a:spLocks noGrp="1"/>
          </p:cNvSpPr>
          <p:nvPr>
            <p:ph type="title"/>
          </p:nvPr>
        </p:nvSpPr>
        <p:spPr bwMode="auto">
          <a:xfrm>
            <a:off x="848925" y="532836"/>
            <a:ext cx="11385974" cy="103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39" tIns="65020" rIns="130039" bIns="650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1034" name="Picture 8" descr="cloudbees-logo.png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650242" y="8888874"/>
            <a:ext cx="1413369" cy="600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0909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</p:sldLayoutIdLst>
  <p:hf sldNum="0" hdr="0" dt="0"/>
  <p:txStyles>
    <p:titleStyle>
      <a:lvl1pPr algn="l" defTabSz="650197" rtl="0" fontAlgn="base">
        <a:spcBef>
          <a:spcPct val="0"/>
        </a:spcBef>
        <a:spcAft>
          <a:spcPct val="0"/>
        </a:spcAft>
        <a:defRPr sz="4800" kern="1200">
          <a:solidFill>
            <a:srgbClr val="E15200"/>
          </a:solidFill>
          <a:latin typeface="PT Sans" pitchFamily="34" charset="0"/>
          <a:ea typeface="ＭＳ Ｐゴシック" pitchFamily="34" charset="-128"/>
          <a:cs typeface="+mj-cs"/>
        </a:defRPr>
      </a:lvl1pPr>
      <a:lvl2pPr algn="l" defTabSz="650197" rtl="0" fontAlgn="base">
        <a:spcBef>
          <a:spcPct val="0"/>
        </a:spcBef>
        <a:spcAft>
          <a:spcPct val="0"/>
        </a:spcAft>
        <a:defRPr sz="4800">
          <a:solidFill>
            <a:srgbClr val="E15200"/>
          </a:solidFill>
          <a:latin typeface="PT Sans" charset="0"/>
          <a:ea typeface="ＭＳ Ｐゴシック" pitchFamily="34" charset="-128"/>
        </a:defRPr>
      </a:lvl2pPr>
      <a:lvl3pPr algn="l" defTabSz="650197" rtl="0" fontAlgn="base">
        <a:spcBef>
          <a:spcPct val="0"/>
        </a:spcBef>
        <a:spcAft>
          <a:spcPct val="0"/>
        </a:spcAft>
        <a:defRPr sz="4800">
          <a:solidFill>
            <a:srgbClr val="E15200"/>
          </a:solidFill>
          <a:latin typeface="PT Sans" charset="0"/>
          <a:ea typeface="ＭＳ Ｐゴシック" pitchFamily="34" charset="-128"/>
        </a:defRPr>
      </a:lvl3pPr>
      <a:lvl4pPr algn="l" defTabSz="650197" rtl="0" fontAlgn="base">
        <a:spcBef>
          <a:spcPct val="0"/>
        </a:spcBef>
        <a:spcAft>
          <a:spcPct val="0"/>
        </a:spcAft>
        <a:defRPr sz="4800">
          <a:solidFill>
            <a:srgbClr val="E15200"/>
          </a:solidFill>
          <a:latin typeface="PT Sans" charset="0"/>
          <a:ea typeface="ＭＳ Ｐゴシック" pitchFamily="34" charset="-128"/>
        </a:defRPr>
      </a:lvl4pPr>
      <a:lvl5pPr algn="l" defTabSz="650197" rtl="0" fontAlgn="base">
        <a:spcBef>
          <a:spcPct val="0"/>
        </a:spcBef>
        <a:spcAft>
          <a:spcPct val="0"/>
        </a:spcAft>
        <a:defRPr sz="4800">
          <a:solidFill>
            <a:srgbClr val="E15200"/>
          </a:solidFill>
          <a:latin typeface="PT Sans" charset="0"/>
          <a:ea typeface="ＭＳ Ｐゴシック" pitchFamily="34" charset="-128"/>
        </a:defRPr>
      </a:lvl5pPr>
      <a:lvl6pPr marL="650197" algn="l" defTabSz="650197" rtl="0" fontAlgn="base">
        <a:spcBef>
          <a:spcPct val="0"/>
        </a:spcBef>
        <a:spcAft>
          <a:spcPct val="0"/>
        </a:spcAft>
        <a:defRPr sz="4800">
          <a:solidFill>
            <a:srgbClr val="E15200"/>
          </a:solidFill>
          <a:latin typeface="PT Sans" charset="0"/>
          <a:ea typeface="ＭＳ Ｐゴシック" pitchFamily="34" charset="-128"/>
        </a:defRPr>
      </a:lvl6pPr>
      <a:lvl7pPr marL="1300393" algn="l" defTabSz="650197" rtl="0" fontAlgn="base">
        <a:spcBef>
          <a:spcPct val="0"/>
        </a:spcBef>
        <a:spcAft>
          <a:spcPct val="0"/>
        </a:spcAft>
        <a:defRPr sz="4800">
          <a:solidFill>
            <a:srgbClr val="E15200"/>
          </a:solidFill>
          <a:latin typeface="PT Sans" charset="0"/>
          <a:ea typeface="ＭＳ Ｐゴシック" pitchFamily="34" charset="-128"/>
        </a:defRPr>
      </a:lvl7pPr>
      <a:lvl8pPr marL="1950590" algn="l" defTabSz="650197" rtl="0" fontAlgn="base">
        <a:spcBef>
          <a:spcPct val="0"/>
        </a:spcBef>
        <a:spcAft>
          <a:spcPct val="0"/>
        </a:spcAft>
        <a:defRPr sz="4800">
          <a:solidFill>
            <a:srgbClr val="E15200"/>
          </a:solidFill>
          <a:latin typeface="PT Sans" charset="0"/>
          <a:ea typeface="ＭＳ Ｐゴシック" pitchFamily="34" charset="-128"/>
        </a:defRPr>
      </a:lvl8pPr>
      <a:lvl9pPr marL="2600786" algn="l" defTabSz="650197" rtl="0" fontAlgn="base">
        <a:spcBef>
          <a:spcPct val="0"/>
        </a:spcBef>
        <a:spcAft>
          <a:spcPct val="0"/>
        </a:spcAft>
        <a:defRPr sz="4800">
          <a:solidFill>
            <a:srgbClr val="E15200"/>
          </a:solidFill>
          <a:latin typeface="PT Sans" charset="0"/>
          <a:ea typeface="ＭＳ Ｐゴシック" pitchFamily="34" charset="-128"/>
        </a:defRPr>
      </a:lvl9pPr>
    </p:titleStyle>
    <p:bodyStyle>
      <a:lvl1pPr marL="487647" indent="-487647" algn="l" defTabSz="650197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4600" kern="1200">
          <a:solidFill>
            <a:schemeClr val="tx1"/>
          </a:solidFill>
          <a:latin typeface="PT Sans" pitchFamily="34" charset="0"/>
          <a:ea typeface="ＭＳ Ｐゴシック" pitchFamily="34" charset="-128"/>
          <a:cs typeface="+mn-cs"/>
        </a:defRPr>
      </a:lvl1pPr>
      <a:lvl2pPr marL="1056569" indent="-406374" algn="l" defTabSz="650197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4000" kern="1200">
          <a:solidFill>
            <a:schemeClr val="tx1"/>
          </a:solidFill>
          <a:latin typeface="PT Sans" pitchFamily="34" charset="0"/>
          <a:ea typeface="ＭＳ Ｐゴシック" pitchFamily="34" charset="-128"/>
          <a:cs typeface="+mn-cs"/>
        </a:defRPr>
      </a:lvl2pPr>
      <a:lvl3pPr marL="1625492" indent="-325098" algn="l" defTabSz="650197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400" kern="1200">
          <a:solidFill>
            <a:schemeClr val="tx1"/>
          </a:solidFill>
          <a:latin typeface="PT Sans" pitchFamily="34" charset="0"/>
          <a:ea typeface="ＭＳ Ｐゴシック" pitchFamily="34" charset="-128"/>
          <a:cs typeface="+mn-cs"/>
        </a:defRPr>
      </a:lvl3pPr>
      <a:lvl4pPr marL="2275688" indent="-325098" algn="l" defTabSz="650197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PT Sans" pitchFamily="34" charset="0"/>
          <a:ea typeface="ＭＳ Ｐゴシック" pitchFamily="34" charset="-128"/>
          <a:cs typeface="+mn-cs"/>
        </a:defRPr>
      </a:lvl4pPr>
      <a:lvl5pPr marL="2925885" indent="-325098" algn="l" defTabSz="65019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800" kern="1200">
          <a:solidFill>
            <a:schemeClr val="tx1"/>
          </a:solidFill>
          <a:latin typeface="PT Sans" pitchFamily="34" charset="0"/>
          <a:ea typeface="ＭＳ Ｐゴシック" pitchFamily="34" charset="-128"/>
          <a:cs typeface="+mn-cs"/>
        </a:defRPr>
      </a:lvl5pPr>
      <a:lvl6pPr marL="3576081" indent="-325098" algn="l" defTabSz="65019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278" indent="-325098" algn="l" defTabSz="65019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475" indent="-325098" algn="l" defTabSz="65019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671" indent="-325098" algn="l" defTabSz="65019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197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93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90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86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83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80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376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573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1" y="3606800"/>
            <a:ext cx="10464801" cy="254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797" tIns="50797" rIns="50797" bIns="5079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halkboard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+mj-lt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5pPr>
      <a:lvl6pPr marL="457176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6pPr>
      <a:lvl7pPr marL="914354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7pPr>
      <a:lvl8pPr marL="1371530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8pPr>
      <a:lvl9pPr marL="1828706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5pPr>
      <a:lvl6pPr marL="457176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914354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137153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1828706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1" y="7366001"/>
            <a:ext cx="10464801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797" tIns="50797" rIns="50797" bIns="5079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halkboard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+mj-lt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5pPr>
      <a:lvl6pPr marL="457176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6pPr>
      <a:lvl7pPr marL="914354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7pPr>
      <a:lvl8pPr marL="1371530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8pPr>
      <a:lvl9pPr marL="1828706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5pPr>
      <a:lvl6pPr marL="457176" algn="ctr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914354" algn="ctr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1371530" algn="ctr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1828706" algn="ctr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1" y="203200"/>
            <a:ext cx="10464801" cy="254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797" tIns="50797" rIns="50797" bIns="5079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halkboar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1" y="2946400"/>
            <a:ext cx="10464801" cy="574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797" tIns="50797" rIns="50797" bIns="5079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halkboard" charset="0"/>
              </a:rPr>
              <a:t>Click to edit Master text styles</a:t>
            </a:r>
          </a:p>
          <a:p>
            <a:pPr lvl="1"/>
            <a:r>
              <a:rPr lang="en-US">
                <a:sym typeface="Chalkboard" charset="0"/>
              </a:rPr>
              <a:t>Second level</a:t>
            </a:r>
          </a:p>
          <a:p>
            <a:pPr lvl="2"/>
            <a:r>
              <a:rPr lang="en-US">
                <a:sym typeface="Chalkboard" charset="0"/>
              </a:rPr>
              <a:t>Third level</a:t>
            </a:r>
          </a:p>
          <a:p>
            <a:pPr lvl="3"/>
            <a:r>
              <a:rPr lang="en-US">
                <a:sym typeface="Chalkboard" charset="0"/>
              </a:rPr>
              <a:t>Fourth level</a:t>
            </a:r>
          </a:p>
          <a:p>
            <a:pPr lvl="4"/>
            <a:r>
              <a:rPr lang="en-US">
                <a:sym typeface="Chalkboard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+mj-lt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5pPr>
      <a:lvl6pPr marL="457176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6pPr>
      <a:lvl7pPr marL="914354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7pPr>
      <a:lvl8pPr marL="1371530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8pPr>
      <a:lvl9pPr marL="1828706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9pPr>
    </p:titleStyle>
    <p:bodyStyle>
      <a:lvl1pPr marL="841332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1pPr>
      <a:lvl2pPr marL="1387404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2pPr>
      <a:lvl3pPr marL="1920776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3pPr>
      <a:lvl4pPr marL="2492248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4pPr>
      <a:lvl5pPr marL="3076418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5pPr>
      <a:lvl6pPr marL="3533594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990771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4447948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905124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6899" y="4940300"/>
            <a:ext cx="6032501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797" tIns="50797" rIns="50797" bIns="507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halkboard" charset="0"/>
              </a:rPr>
              <a:t>Click to edit Master text styles</a:t>
            </a:r>
          </a:p>
          <a:p>
            <a:pPr lvl="1"/>
            <a:r>
              <a:rPr lang="en-US">
                <a:sym typeface="Chalkboard" charset="0"/>
              </a:rPr>
              <a:t>Second level</a:t>
            </a:r>
          </a:p>
          <a:p>
            <a:pPr lvl="2"/>
            <a:r>
              <a:rPr lang="en-US">
                <a:sym typeface="Chalkboard" charset="0"/>
              </a:rPr>
              <a:t>Third level</a:t>
            </a:r>
          </a:p>
          <a:p>
            <a:pPr lvl="3"/>
            <a:r>
              <a:rPr lang="en-US">
                <a:sym typeface="Chalkboard" charset="0"/>
              </a:rPr>
              <a:t>Fourth level</a:t>
            </a:r>
          </a:p>
          <a:p>
            <a:pPr lvl="4"/>
            <a:r>
              <a:rPr lang="en-US">
                <a:sym typeface="Chalkboard" charset="0"/>
              </a:rPr>
              <a:t>Fifth level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96899" y="1790701"/>
            <a:ext cx="6032501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797" tIns="50797" rIns="50797" bIns="5079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halkboard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+mj-lt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5pPr>
      <a:lvl6pPr marL="457176" algn="ctr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6pPr>
      <a:lvl7pPr marL="914354" algn="ctr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7pPr>
      <a:lvl8pPr marL="1371530" algn="ctr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8pPr>
      <a:lvl9pPr marL="1828706" algn="ctr" rtl="0" fontAlgn="base"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5pPr>
      <a:lvl6pPr marL="457176" algn="ctr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914354" algn="ctr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1371530" algn="ctr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1828706" algn="ctr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1" y="203200"/>
            <a:ext cx="10464801" cy="254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797" tIns="50797" rIns="50797" bIns="5079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halkboard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+mj-lt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5pPr>
      <a:lvl6pPr marL="457176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6pPr>
      <a:lvl7pPr marL="914354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7pPr>
      <a:lvl8pPr marL="1371530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8pPr>
      <a:lvl9pPr marL="1828706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9pPr>
    </p:titleStyle>
    <p:bodyStyle>
      <a:lvl1pPr marL="892129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1pPr>
      <a:lvl2pPr marL="1438201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2pPr>
      <a:lvl3pPr marL="1971575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3pPr>
      <a:lvl4pPr marL="2543044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4pPr>
      <a:lvl5pPr marL="3127214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5pPr>
      <a:lvl6pPr marL="3584392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4041568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4498744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955922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+mj-lt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5pPr>
      <a:lvl6pPr marL="457176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6pPr>
      <a:lvl7pPr marL="914354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7pPr>
      <a:lvl8pPr marL="1371530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8pPr>
      <a:lvl9pPr marL="1828706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9pPr>
    </p:titleStyle>
    <p:bodyStyle>
      <a:lvl1pPr marL="892129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1pPr>
      <a:lvl2pPr marL="1438201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2pPr>
      <a:lvl3pPr marL="1971575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3pPr>
      <a:lvl4pPr marL="2543044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4pPr>
      <a:lvl5pPr marL="3127214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5pPr>
      <a:lvl6pPr marL="3584392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4041568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4498744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955922" indent="-434953" algn="l" rtl="0" fontAlgn="base">
        <a:spcBef>
          <a:spcPts val="2999"/>
        </a:spcBef>
        <a:spcAft>
          <a:spcPct val="0"/>
        </a:spcAft>
        <a:buSzPct val="66000"/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1" y="203200"/>
            <a:ext cx="10464801" cy="254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797" tIns="50797" rIns="50797" bIns="5079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halkboard" charset="0"/>
              </a:rPr>
              <a:t>Click to edit Master title style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1" y="2946400"/>
            <a:ext cx="5105399" cy="574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797" tIns="50797" rIns="50797" bIns="5079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halkboard" charset="0"/>
              </a:rPr>
              <a:t>Click to edit Master text styles</a:t>
            </a:r>
          </a:p>
          <a:p>
            <a:pPr lvl="1"/>
            <a:r>
              <a:rPr lang="en-US">
                <a:sym typeface="Chalkboard" charset="0"/>
              </a:rPr>
              <a:t>Second level</a:t>
            </a:r>
          </a:p>
          <a:p>
            <a:pPr lvl="2"/>
            <a:r>
              <a:rPr lang="en-US">
                <a:sym typeface="Chalkboard" charset="0"/>
              </a:rPr>
              <a:t>Third level</a:t>
            </a:r>
          </a:p>
          <a:p>
            <a:pPr lvl="3"/>
            <a:r>
              <a:rPr lang="en-US">
                <a:sym typeface="Chalkboard" charset="0"/>
              </a:rPr>
              <a:t>Fourth level</a:t>
            </a:r>
          </a:p>
          <a:p>
            <a:pPr lvl="4"/>
            <a:r>
              <a:rPr lang="en-US">
                <a:sym typeface="Chalkboard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+mj-lt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5pPr>
      <a:lvl6pPr marL="457176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6pPr>
      <a:lvl7pPr marL="914354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7pPr>
      <a:lvl8pPr marL="1371530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8pPr>
      <a:lvl9pPr marL="1828706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9pPr>
    </p:titleStyle>
    <p:bodyStyle>
      <a:lvl1pPr marL="812759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1pPr>
      <a:lvl2pPr marL="1358831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2pPr>
      <a:lvl3pPr marL="1892203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3pPr>
      <a:lvl4pPr marL="2463674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4pPr>
      <a:lvl5pPr marL="3047844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5pPr>
      <a:lvl6pPr marL="3505020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962197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4419374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876550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1" y="203200"/>
            <a:ext cx="10464801" cy="254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797" tIns="50797" rIns="50797" bIns="5079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halkboard" charset="0"/>
              </a:rPr>
              <a:t>Click to edit Master title style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1" y="2946400"/>
            <a:ext cx="5105399" cy="574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797" tIns="50797" rIns="50797" bIns="5079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halkboard" charset="0"/>
              </a:rPr>
              <a:t>Click to edit Master text styles</a:t>
            </a:r>
          </a:p>
          <a:p>
            <a:pPr lvl="1"/>
            <a:r>
              <a:rPr lang="en-US">
                <a:sym typeface="Chalkboard" charset="0"/>
              </a:rPr>
              <a:t>Second level</a:t>
            </a:r>
          </a:p>
          <a:p>
            <a:pPr lvl="2"/>
            <a:r>
              <a:rPr lang="en-US">
                <a:sym typeface="Chalkboard" charset="0"/>
              </a:rPr>
              <a:t>Third level</a:t>
            </a:r>
          </a:p>
          <a:p>
            <a:pPr lvl="3"/>
            <a:r>
              <a:rPr lang="en-US">
                <a:sym typeface="Chalkboard" charset="0"/>
              </a:rPr>
              <a:t>Fourth level</a:t>
            </a:r>
          </a:p>
          <a:p>
            <a:pPr lvl="4"/>
            <a:r>
              <a:rPr lang="en-US">
                <a:sym typeface="Chalkboard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+mj-lt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5pPr>
      <a:lvl6pPr marL="457176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6pPr>
      <a:lvl7pPr marL="914354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7pPr>
      <a:lvl8pPr marL="1371530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8pPr>
      <a:lvl9pPr marL="1828706" algn="ctr" rtl="0" fontAlgn="base">
        <a:spcBef>
          <a:spcPct val="0"/>
        </a:spcBef>
        <a:spcAft>
          <a:spcPct val="0"/>
        </a:spcAft>
        <a:defRPr sz="7300">
          <a:solidFill>
            <a:schemeClr val="tx1"/>
          </a:solidFill>
          <a:latin typeface="Chalkboard" charset="0"/>
          <a:ea typeface="ヒラギノ角ゴ ProN W3" charset="0"/>
          <a:cs typeface="ヒラギノ角ゴ ProN W3" charset="0"/>
          <a:sym typeface="Chalkboard" charset="0"/>
        </a:defRPr>
      </a:lvl9pPr>
    </p:titleStyle>
    <p:bodyStyle>
      <a:lvl1pPr marL="812759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1pPr>
      <a:lvl2pPr marL="1358831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2pPr>
      <a:lvl3pPr marL="1892203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3pPr>
      <a:lvl4pPr marL="2463674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4pPr>
      <a:lvl5pPr marL="3047844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5pPr>
      <a:lvl6pPr marL="3505020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962197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4419374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876550" indent="-406379" algn="l" rtl="0" fontAlgn="base">
        <a:spcBef>
          <a:spcPts val="3600"/>
        </a:spcBef>
        <a:spcAft>
          <a:spcPct val="0"/>
        </a:spcAft>
        <a:buSzPct val="6600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1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6.xml"/><Relationship Id="rId6" Type="http://schemas.openxmlformats.org/officeDocument/2006/relationships/image" Target="../media/image31.png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116.xml"/><Relationship Id="rId6" Type="http://schemas.openxmlformats.org/officeDocument/2006/relationships/image" Target="../media/image37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36.png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35.png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cloud_by_romainguy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13531" r="5855"/>
          <a:stretch/>
        </p:blipFill>
        <p:spPr>
          <a:xfrm>
            <a:off x="-1" y="3"/>
            <a:ext cx="13004801" cy="97535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57442" y="988368"/>
            <a:ext cx="11949614" cy="3528392"/>
          </a:xfrm>
        </p:spPr>
        <p:txBody>
          <a:bodyPr/>
          <a:lstStyle/>
          <a:p>
            <a:r>
              <a:rPr lang="en-GB" sz="5100" b="1" dirty="0" smtClean="0">
                <a:solidFill>
                  <a:schemeClr val="bg1"/>
                </a:solidFill>
              </a:rPr>
              <a:t>Cloud Computing – To be or not to </a:t>
            </a:r>
            <a:r>
              <a:rPr lang="en-GB" sz="5100" b="1" dirty="0" smtClean="0">
                <a:solidFill>
                  <a:schemeClr val="bg1"/>
                </a:solidFill>
              </a:rPr>
              <a:t>be(e)</a:t>
            </a:r>
            <a:r>
              <a:rPr lang="en-GB" sz="5100" b="1" dirty="0">
                <a:solidFill>
                  <a:schemeClr val="bg1"/>
                </a:solidFill>
              </a:rPr>
              <a:t/>
            </a:r>
            <a:br>
              <a:rPr lang="en-GB" sz="5100" b="1" dirty="0">
                <a:solidFill>
                  <a:schemeClr val="bg1"/>
                </a:solidFill>
              </a:rPr>
            </a:br>
            <a:r>
              <a:rPr lang="en-GB" sz="5100" b="1" dirty="0" smtClean="0">
                <a:solidFill>
                  <a:schemeClr val="bg1"/>
                </a:solidFill>
              </a:rPr>
              <a:t/>
            </a:r>
            <a:br>
              <a:rPr lang="en-GB" sz="5100" b="1" dirty="0" smtClean="0">
                <a:solidFill>
                  <a:schemeClr val="bg1"/>
                </a:solidFill>
              </a:rPr>
            </a:br>
            <a:r>
              <a:rPr lang="en-GB" sz="5100" b="1" dirty="0">
                <a:solidFill>
                  <a:schemeClr val="bg1"/>
                </a:solidFill>
              </a:rPr>
              <a:t/>
            </a:r>
            <a:br>
              <a:rPr lang="en-GB" sz="5100" b="1" dirty="0">
                <a:solidFill>
                  <a:schemeClr val="bg1"/>
                </a:solidFill>
              </a:rPr>
            </a:br>
            <a:endParaRPr lang="en-GB" sz="3600" b="1" i="1" dirty="0">
              <a:solidFill>
                <a:schemeClr val="bg1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3835" y="6733899"/>
            <a:ext cx="11308948" cy="2823337"/>
          </a:xfrm>
        </p:spPr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  <a:cs typeface="ＭＳ Ｐゴシック" charset="0"/>
              </a:rPr>
              <a:t>@</a:t>
            </a:r>
            <a:r>
              <a:rPr lang="en-US" b="1" dirty="0" err="1" smtClean="0">
                <a:solidFill>
                  <a:schemeClr val="accent6"/>
                </a:solidFill>
                <a:cs typeface="ＭＳ Ｐゴシック" charset="0"/>
              </a:rPr>
              <a:t>SachaLabourey</a:t>
            </a:r>
            <a:endParaRPr lang="en-US" b="1" dirty="0">
              <a:solidFill>
                <a:schemeClr val="accent6"/>
              </a:solidFill>
              <a:cs typeface="ＭＳ Ｐゴシック" charset="0"/>
            </a:endParaRPr>
          </a:p>
          <a:p>
            <a:r>
              <a:rPr lang="en-US" b="1" dirty="0">
                <a:solidFill>
                  <a:schemeClr val="accent6"/>
                </a:solidFill>
                <a:cs typeface="ＭＳ Ｐゴシック" charset="0"/>
              </a:rPr>
              <a:t>CEO, CloudBees, Inc</a:t>
            </a:r>
            <a:r>
              <a:rPr lang="en-US" b="1" dirty="0" smtClean="0">
                <a:solidFill>
                  <a:schemeClr val="accent6"/>
                </a:solidFill>
                <a:cs typeface="ＭＳ Ｐゴシック" charset="0"/>
              </a:rPr>
              <a:t>.</a:t>
            </a:r>
          </a:p>
          <a:p>
            <a:endParaRPr lang="en-US" sz="1600" b="1" dirty="0">
              <a:solidFill>
                <a:schemeClr val="accent6"/>
              </a:solidFill>
              <a:cs typeface="ＭＳ Ｐゴシック" charset="0"/>
            </a:endParaRPr>
          </a:p>
          <a:p>
            <a:r>
              <a:rPr lang="en-US" b="1" dirty="0" smtClean="0">
                <a:solidFill>
                  <a:schemeClr val="accent6"/>
                </a:solidFill>
                <a:cs typeface="ＭＳ Ｐゴシック" charset="0"/>
              </a:rPr>
              <a:t>October 12, 2012 – Paris</a:t>
            </a:r>
          </a:p>
          <a:p>
            <a:endParaRPr lang="en-US" b="1" dirty="0" smtClean="0">
              <a:solidFill>
                <a:schemeClr val="accent6"/>
              </a:solidFill>
              <a:cs typeface="ＭＳ Ｐゴシック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>
          <a:xfrm>
            <a:off x="8737600" y="7973144"/>
            <a:ext cx="4267200" cy="519289"/>
          </a:xfrm>
        </p:spPr>
        <p:txBody>
          <a:bodyPr/>
          <a:lstStyle/>
          <a:p>
            <a:pPr algn="r">
              <a:defRPr/>
            </a:pPr>
            <a:r>
              <a:rPr lang="en-US" sz="1800" dirty="0" smtClean="0"/>
              <a:t>Photo credit: @</a:t>
            </a:r>
            <a:r>
              <a:rPr lang="en-US" sz="1800" dirty="0" err="1" smtClean="0"/>
              <a:t>romainguy</a:t>
            </a:r>
            <a:endParaRPr lang="en-US" sz="1800" dirty="0"/>
          </a:p>
        </p:txBody>
      </p:sp>
      <p:sp>
        <p:nvSpPr>
          <p:cNvPr id="6" name="Espace réservé du pied de page 3"/>
          <p:cNvSpPr txBox="1">
            <a:spLocks/>
          </p:cNvSpPr>
          <p:nvPr/>
        </p:nvSpPr>
        <p:spPr>
          <a:xfrm>
            <a:off x="8158584" y="8442223"/>
            <a:ext cx="4846216" cy="519289"/>
          </a:xfrm>
          <a:prstGeom prst="rect">
            <a:avLst/>
          </a:prstGeom>
        </p:spPr>
        <p:txBody>
          <a:bodyPr vert="horz" wrap="square" lIns="130032" tIns="65017" rIns="130032" bIns="65017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8D8D8D"/>
                </a:solidFill>
                <a:latin typeface="PT Sans" charset="0"/>
                <a:ea typeface="ＭＳ Ｐゴシック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en-US" sz="1800" dirty="0" smtClean="0"/>
              <a:t>©2012 CloudBees, Inc. All Rights Reserved</a:t>
            </a:r>
            <a:endParaRPr 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226699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customers are no different from you</a:t>
            </a:r>
          </a:p>
          <a:p>
            <a:r>
              <a:rPr lang="en-US" dirty="0" smtClean="0"/>
              <a:t>They don’t like</a:t>
            </a:r>
          </a:p>
          <a:p>
            <a:pPr lvl="1"/>
            <a:r>
              <a:rPr lang="en-US" dirty="0" smtClean="0"/>
              <a:t>Shelf-ware, setup, patches, upgrading releases, etc.</a:t>
            </a:r>
          </a:p>
          <a:p>
            <a:r>
              <a:rPr lang="en-US" dirty="0" smtClean="0"/>
              <a:t>They do like</a:t>
            </a:r>
          </a:p>
          <a:p>
            <a:pPr lvl="1"/>
            <a:r>
              <a:rPr lang="en-US" dirty="0" smtClean="0"/>
              <a:t>Fast time-to-market, pay-as-you-go, elasticity, mobility, etc.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WAKE-UP!!!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©2012 CloudBees, Inc. All Rights Reserved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324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And many drivers are accelerating this transition to Cloud-based services:</a:t>
            </a:r>
          </a:p>
          <a:p>
            <a:pPr lvl="1"/>
            <a:r>
              <a:rPr lang="en-US" sz="3200" dirty="0" smtClean="0"/>
              <a:t>Mobile, Social, Big Data, Etc</a:t>
            </a:r>
            <a:r>
              <a:rPr lang="en-US" sz="3200" dirty="0" smtClean="0"/>
              <a:t>.</a:t>
            </a:r>
            <a:endParaRPr lang="en-US" sz="3200" dirty="0" smtClean="0"/>
          </a:p>
          <a:p>
            <a:r>
              <a:rPr lang="en-US" sz="4000" dirty="0" smtClean="0"/>
              <a:t>Time-to-market is more important than ever!</a:t>
            </a:r>
            <a:endParaRPr lang="en-US" sz="4000" dirty="0" smtClean="0"/>
          </a:p>
          <a:p>
            <a:pPr lvl="1"/>
            <a:r>
              <a:rPr lang="en-US" sz="3200" dirty="0" smtClean="0"/>
              <a:t>I need it yesterday!</a:t>
            </a:r>
          </a:p>
          <a:p>
            <a:pPr lvl="1"/>
            <a:r>
              <a:rPr lang="en-US" sz="3200" dirty="0" smtClean="0"/>
              <a:t>Can’t </a:t>
            </a:r>
            <a:r>
              <a:rPr lang="en-US" sz="3200" dirty="0" smtClean="0"/>
              <a:t>afford 18m cycles</a:t>
            </a:r>
          </a:p>
          <a:p>
            <a:pPr lvl="1"/>
            <a:r>
              <a:rPr lang="en-US" sz="3200" dirty="0" smtClean="0"/>
              <a:t>Discovery-mode</a:t>
            </a:r>
            <a:r>
              <a:rPr lang="en-US" sz="3200" dirty="0" smtClean="0"/>
              <a:t>!</a:t>
            </a:r>
          </a:p>
          <a:p>
            <a:r>
              <a:rPr lang="en-US" sz="4000" dirty="0" smtClean="0"/>
              <a:t>And SaaS is already pulling more data in the cloud</a:t>
            </a:r>
          </a:p>
          <a:p>
            <a:pPr lvl="1"/>
            <a:r>
              <a:rPr lang="en-US" sz="3200" dirty="0" smtClean="0"/>
              <a:t>Slowly redefines what data is “remote”</a:t>
            </a:r>
          </a:p>
          <a:p>
            <a:pPr lvl="1"/>
            <a:r>
              <a:rPr lang="en-US" sz="3200" dirty="0" smtClean="0"/>
              <a:t>On-premises is the new legacy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Drivers &amp; Acceleration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©2012 CloudBees, Inc. All Rights Reserved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2330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PT Sans" charset="0"/>
              </a:rPr>
              <a:t>So, fine, cloud it is – </a:t>
            </a:r>
            <a:br>
              <a:rPr lang="en-US" dirty="0" smtClean="0">
                <a:latin typeface="PT Sans" charset="0"/>
              </a:rPr>
            </a:br>
            <a:r>
              <a:rPr lang="en-US" dirty="0">
                <a:latin typeface="PT Sans" charset="0"/>
              </a:rPr>
              <a:t>	</a:t>
            </a:r>
            <a:r>
              <a:rPr lang="en-US" dirty="0" smtClean="0">
                <a:latin typeface="PT Sans" charset="0"/>
              </a:rPr>
              <a:t>but what’s the big deal?</a:t>
            </a:r>
            <a:endParaRPr lang="en-US" dirty="0">
              <a:latin typeface="PT Sans" charset="0"/>
            </a:endParaRPr>
          </a:p>
        </p:txBody>
      </p:sp>
      <p:sp>
        <p:nvSpPr>
          <p:cNvPr id="20483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15200"/>
                </a:solidFill>
                <a:latin typeface="PT Sans" charset="0"/>
              </a:rPr>
              <a:t>Software vs. Services</a:t>
            </a:r>
            <a:endParaRPr lang="en-US" dirty="0" smtClean="0">
              <a:latin typeface="PT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©2012 </a:t>
            </a:r>
            <a:r>
              <a:rPr lang="en-US" dirty="0"/>
              <a:t>Cloud Bees, Inc. All Rights Reserved</a:t>
            </a:r>
          </a:p>
        </p:txBody>
      </p:sp>
    </p:spTree>
    <p:extLst>
      <p:ext uri="{BB962C8B-B14F-4D97-AF65-F5344CB8AC3E}">
        <p14:creationId xmlns="" xmlns:p14="http://schemas.microsoft.com/office/powerpoint/2010/main" val="2812460331"/>
      </p:ext>
    </p:extLst>
  </p:cSld>
  <p:clrMapOvr>
    <a:masterClrMapping/>
  </p:clrMapOvr>
  <p:transition spd="slow" advTm="2039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What’s the big difference?</a:t>
            </a:r>
          </a:p>
          <a:p>
            <a:pPr lvl="1"/>
            <a:r>
              <a:rPr lang="en-US" sz="3200" dirty="0" smtClean="0"/>
              <a:t>They’re just a long series of 1 and 0 at the end of the day, right?</a:t>
            </a:r>
          </a:p>
          <a:p>
            <a:r>
              <a:rPr lang="en-US" sz="4000" dirty="0" smtClean="0"/>
              <a:t>A cloud Services is </a:t>
            </a:r>
            <a:r>
              <a:rPr lang="en-US" sz="4000" u="sng" dirty="0" smtClean="0"/>
              <a:t>not</a:t>
            </a:r>
            <a:r>
              <a:rPr lang="en-US" sz="4000" dirty="0" smtClean="0"/>
              <a:t> just “hosted software”</a:t>
            </a:r>
          </a:p>
          <a:p>
            <a:pPr lvl="1"/>
            <a:r>
              <a:rPr lang="en-US" sz="3200" dirty="0" smtClean="0"/>
              <a:t>i.e. take your current software, host it, and keep doing what you’ve been doing to date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vs. Cloud Service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©2012 CloudBees, Inc. All Rights Reserved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5903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>
            <a:off x="6790432" y="2716560"/>
            <a:ext cx="0" cy="47525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 smtClean="0"/>
              <a:t>Release v1.0</a:t>
            </a:r>
          </a:p>
          <a:p>
            <a:endParaRPr lang="en-US" sz="2400" dirty="0" smtClean="0"/>
          </a:p>
          <a:p>
            <a:r>
              <a:rPr lang="en-US" sz="2400" dirty="0" smtClean="0"/>
              <a:t>Gather requirements for v2.0 </a:t>
            </a:r>
            <a:r>
              <a:rPr lang="en-US" sz="2400" dirty="0" smtClean="0">
                <a:sym typeface="Wingdings"/>
              </a:rPr>
              <a:t></a:t>
            </a:r>
            <a:endParaRPr lang="en-US" sz="2400" dirty="0" smtClean="0"/>
          </a:p>
          <a:p>
            <a:r>
              <a:rPr lang="en-US" sz="2400" dirty="0" smtClean="0"/>
              <a:t>Work on v2.0 for 18 months </a:t>
            </a:r>
            <a:r>
              <a:rPr lang="en-US" sz="2400" dirty="0" smtClean="0">
                <a:sym typeface="Wingdings"/>
              </a:rPr>
              <a:t></a:t>
            </a:r>
            <a:endParaRPr lang="en-US" sz="2400" dirty="0" smtClean="0"/>
          </a:p>
          <a:p>
            <a:r>
              <a:rPr lang="en-US" sz="2400" dirty="0" smtClean="0"/>
              <a:t>Release v2.0</a:t>
            </a:r>
          </a:p>
          <a:p>
            <a:pPr lvl="1">
              <a:buNone/>
            </a:pPr>
            <a:r>
              <a:rPr lang="en-US" sz="2000" dirty="0" smtClean="0"/>
              <a:t>don’t screw it up: once it is out, it is out.</a:t>
            </a:r>
          </a:p>
          <a:p>
            <a:r>
              <a:rPr lang="en-US" sz="2400" dirty="0" smtClean="0"/>
              <a:t>Have your customer upgrade</a:t>
            </a:r>
          </a:p>
          <a:p>
            <a:r>
              <a:rPr lang="en-US" sz="2400" dirty="0" smtClean="0"/>
              <a:t>Support v1.0 for 3 to 8 years</a:t>
            </a:r>
          </a:p>
          <a:p>
            <a:r>
              <a:rPr lang="en-US" sz="2400" dirty="0" smtClean="0"/>
              <a:t>Support and patch dozen of “branches” in parallel</a:t>
            </a:r>
          </a:p>
          <a:p>
            <a:endParaRPr lang="en-US" sz="2400" dirty="0" smtClean="0"/>
          </a:p>
          <a:p>
            <a:r>
              <a:rPr lang="en-US" sz="2400" dirty="0" smtClean="0"/>
              <a:t>Gather requirements for v3.0 </a:t>
            </a:r>
            <a:r>
              <a:rPr lang="en-US" sz="2400" dirty="0" smtClean="0">
                <a:sym typeface="Wingdings"/>
              </a:rPr>
              <a:t></a:t>
            </a:r>
            <a:endParaRPr lang="en-US" sz="2400" dirty="0" smtClean="0"/>
          </a:p>
          <a:p>
            <a:r>
              <a:rPr lang="en-US" sz="2400" dirty="0" smtClean="0"/>
              <a:t>Work on v3.0 for 18 months </a:t>
            </a:r>
            <a:r>
              <a:rPr lang="en-US" sz="2400" dirty="0" smtClean="0">
                <a:sym typeface="Wingdings"/>
              </a:rPr>
              <a:t></a:t>
            </a:r>
          </a:p>
          <a:p>
            <a:r>
              <a:rPr lang="en-US" sz="2400" dirty="0" smtClean="0">
                <a:sym typeface="Wingdings"/>
              </a:rPr>
              <a:t>…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30039" tIns="65020" rIns="130039" bIns="650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 smtClean="0"/>
              <a:t>Release v0.1</a:t>
            </a:r>
          </a:p>
          <a:p>
            <a:r>
              <a:rPr lang="en-US" sz="2400" dirty="0" smtClean="0"/>
              <a:t>Implement micro-feature, deploy, measure success, keep or kill </a:t>
            </a:r>
            <a:r>
              <a:rPr lang="en-US" sz="2400" dirty="0" smtClean="0">
                <a:sym typeface="Wingdings 3"/>
              </a:rPr>
              <a:t></a:t>
            </a:r>
            <a:endParaRPr lang="en-US" sz="2400" dirty="0" smtClean="0"/>
          </a:p>
          <a:p>
            <a:r>
              <a:rPr lang="en-US" sz="2400" dirty="0"/>
              <a:t>Implement micro-feature, deploy, measure success, keep or </a:t>
            </a:r>
            <a:r>
              <a:rPr lang="en-US" sz="2400" dirty="0" smtClean="0"/>
              <a:t>kill </a:t>
            </a:r>
            <a:r>
              <a:rPr lang="en-US" sz="2400" dirty="0" smtClean="0">
                <a:sym typeface="Wingdings 3"/>
              </a:rPr>
              <a:t></a:t>
            </a:r>
            <a:endParaRPr lang="en-US" sz="2400" dirty="0"/>
          </a:p>
          <a:p>
            <a:r>
              <a:rPr lang="en-US" sz="2400" dirty="0" smtClean="0"/>
              <a:t>Patch a bug</a:t>
            </a:r>
          </a:p>
          <a:p>
            <a:r>
              <a:rPr lang="en-US" sz="2400" dirty="0" smtClean="0"/>
              <a:t>Implement </a:t>
            </a:r>
            <a:r>
              <a:rPr lang="en-US" sz="2400" dirty="0"/>
              <a:t>micro-feature, deploy, measure success, keep or </a:t>
            </a:r>
            <a:r>
              <a:rPr lang="en-US" sz="2400" dirty="0" smtClean="0"/>
              <a:t>kill </a:t>
            </a:r>
            <a:r>
              <a:rPr lang="en-US" sz="2400" dirty="0" smtClean="0">
                <a:sym typeface="Wingdings 3"/>
              </a:rPr>
              <a:t></a:t>
            </a:r>
            <a:endParaRPr lang="en-US" sz="2400" dirty="0"/>
          </a:p>
          <a:p>
            <a:r>
              <a:rPr lang="en-US" sz="2400" dirty="0"/>
              <a:t>Implement micro-feature, deploy, measure success, keep or </a:t>
            </a:r>
            <a:r>
              <a:rPr lang="en-US" sz="2400" dirty="0" smtClean="0"/>
              <a:t>kill </a:t>
            </a:r>
            <a:r>
              <a:rPr lang="en-US" sz="2400" dirty="0" smtClean="0">
                <a:sym typeface="Wingdings 3"/>
              </a:rPr>
              <a:t></a:t>
            </a:r>
            <a:endParaRPr lang="en-US" sz="2400" dirty="0"/>
          </a:p>
          <a:p>
            <a:r>
              <a:rPr lang="en-US" sz="2400" dirty="0"/>
              <a:t>Implement micro-feature, deploy, measure success, keep or </a:t>
            </a:r>
            <a:r>
              <a:rPr lang="en-US" sz="2400" dirty="0" smtClean="0"/>
              <a:t>kill </a:t>
            </a:r>
            <a:r>
              <a:rPr lang="en-US" sz="2400" dirty="0" smtClean="0">
                <a:sym typeface="Wingdings 3"/>
              </a:rPr>
              <a:t></a:t>
            </a:r>
            <a:endParaRPr lang="en-US" sz="2400" dirty="0"/>
          </a:p>
          <a:p>
            <a:r>
              <a:rPr lang="en-US" sz="2400" dirty="0"/>
              <a:t>Implement micro-feature, deploy, measure success, keep or </a:t>
            </a:r>
            <a:r>
              <a:rPr lang="en-US" sz="2400" dirty="0" smtClean="0"/>
              <a:t>kill </a:t>
            </a:r>
            <a:r>
              <a:rPr lang="en-US" sz="2400" dirty="0" smtClean="0">
                <a:sym typeface="Wingdings 3"/>
              </a:rPr>
              <a:t>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or not to be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©2012 CloudBees, Inc. All Rights Reserved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41760" y="2716560"/>
            <a:ext cx="0" cy="47525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646416" y="4588768"/>
            <a:ext cx="5616624" cy="374441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36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97744" y="7253064"/>
            <a:ext cx="5616624" cy="129614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36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207794" y="2890485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</a:rPr>
              <a:t>years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217193" y="2929759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</a:rPr>
              <a:t>weeks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904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uiExpand="1" build="p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!= Service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©2012 CloudBees, Inc. All Rights Reserved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77864" y="1852464"/>
            <a:ext cx="856895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PT Sans"/>
                <a:cs typeface="PT Sans"/>
              </a:rPr>
              <a:t>Not the same …</a:t>
            </a:r>
            <a:endParaRPr lang="en-US" b="1" dirty="0">
              <a:latin typeface="PT Sans"/>
              <a:cs typeface="PT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7864" y="2932584"/>
            <a:ext cx="8568952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>
              <a:defRPr>
                <a:solidFill>
                  <a:schemeClr val="tx1"/>
                </a:solidFill>
                <a:latin typeface="PT Sans"/>
                <a:cs typeface="PT Sans"/>
              </a:defRPr>
            </a:lvl1pPr>
          </a:lstStyle>
          <a:p>
            <a:pPr algn="ctr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[ requirement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gathering | 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development | 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QA |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success measurement | 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release | 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support 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7864" y="7469088"/>
            <a:ext cx="856895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1"/>
                </a:solidFill>
                <a:latin typeface="PT Sans"/>
                <a:cs typeface="PT Sans"/>
              </a:rPr>
              <a:t>… processes</a:t>
            </a:r>
            <a:endParaRPr lang="en-US" b="1" dirty="0">
              <a:latin typeface="PT Sans"/>
              <a:cs typeface="PT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090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Lose it!</a:t>
            </a:r>
          </a:p>
          <a:p>
            <a:pPr lvl="1"/>
            <a:r>
              <a:rPr lang="en-US" sz="2800" dirty="0" smtClean="0"/>
              <a:t>Mobile application</a:t>
            </a:r>
          </a:p>
          <a:p>
            <a:pPr lvl="1"/>
            <a:r>
              <a:rPr lang="en-US" sz="2800" dirty="0" smtClean="0"/>
              <a:t>&gt; 12 </a:t>
            </a:r>
            <a:r>
              <a:rPr lang="en-US" sz="2800" dirty="0" smtClean="0"/>
              <a:t>millions </a:t>
            </a:r>
            <a:r>
              <a:rPr lang="en-US" sz="2800" dirty="0" smtClean="0"/>
              <a:t>users</a:t>
            </a:r>
            <a:endParaRPr lang="en-US" sz="2800" dirty="0" smtClean="0"/>
          </a:p>
          <a:p>
            <a:pPr lvl="1"/>
            <a:r>
              <a:rPr lang="en-US" sz="2800" dirty="0" smtClean="0"/>
              <a:t>&gt; 25,000 </a:t>
            </a:r>
            <a:r>
              <a:rPr lang="en-US" sz="2800" dirty="0" smtClean="0"/>
              <a:t>transactions per minute, at peak time</a:t>
            </a:r>
          </a:p>
          <a:p>
            <a:r>
              <a:rPr lang="en-US" sz="3600" dirty="0" smtClean="0"/>
              <a:t>And… only 4 employees and …2 developers!</a:t>
            </a:r>
          </a:p>
          <a:p>
            <a:pPr lvl="1"/>
            <a:r>
              <a:rPr lang="en-US" sz="2800" dirty="0" smtClean="0"/>
              <a:t>No IT, no servers, no </a:t>
            </a:r>
            <a:r>
              <a:rPr lang="en-US" sz="2800" dirty="0" err="1" smtClean="0"/>
              <a:t>DevOps</a:t>
            </a:r>
            <a:endParaRPr lang="en-US" sz="2800" dirty="0" smtClean="0"/>
          </a:p>
          <a:p>
            <a:pPr lvl="1"/>
            <a:r>
              <a:rPr lang="en-US" sz="2800" dirty="0" smtClean="0"/>
              <a:t>Complete focus on SOFTWARE DEVELOPMENT</a:t>
            </a:r>
          </a:p>
          <a:p>
            <a:pPr lvl="1"/>
            <a:r>
              <a:rPr lang="en-US" sz="2800" dirty="0" smtClean="0"/>
              <a:t>Anything else is handled by </a:t>
            </a:r>
            <a:r>
              <a:rPr lang="en-US" sz="2800" dirty="0" smtClean="0"/>
              <a:t>CloudBees</a:t>
            </a:r>
            <a:endParaRPr lang="en-US" sz="2800" dirty="0" smtClean="0"/>
          </a:p>
          <a:p>
            <a:r>
              <a:rPr lang="en-US" sz="3600" dirty="0" smtClean="0"/>
              <a:t>Unmatched productivity level!</a:t>
            </a:r>
          </a:p>
          <a:p>
            <a:pPr lvl="1"/>
            <a:r>
              <a:rPr lang="en-US" sz="2800" dirty="0" smtClean="0"/>
              <a:t>This is possible TODAY</a:t>
            </a:r>
          </a:p>
          <a:p>
            <a:pPr lvl="1"/>
            <a:r>
              <a:rPr lang="en-US" sz="2800" dirty="0" smtClean="0"/>
              <a:t>Will you wait for your competitors to shoot first?</a:t>
            </a:r>
            <a:endParaRPr lang="en-US" sz="28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Lose it!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003481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PT Sans" charset="0"/>
              </a:rPr>
              <a:t>How to get there? What tools?</a:t>
            </a:r>
            <a:endParaRPr lang="en-US" dirty="0">
              <a:latin typeface="PT Sans" charset="0"/>
            </a:endParaRPr>
          </a:p>
        </p:txBody>
      </p:sp>
      <p:sp>
        <p:nvSpPr>
          <p:cNvPr id="20483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E15200"/>
                </a:solidFill>
                <a:latin typeface="PT Sans" charset="0"/>
              </a:rPr>
              <a:t>Iaas</a:t>
            </a:r>
            <a:r>
              <a:rPr lang="en-US" dirty="0" smtClean="0">
                <a:solidFill>
                  <a:srgbClr val="E15200"/>
                </a:solidFill>
                <a:latin typeface="PT Sans" charset="0"/>
              </a:rPr>
              <a:t> vs. PaaS vs. </a:t>
            </a:r>
            <a:r>
              <a:rPr lang="en-US" dirty="0" err="1" smtClean="0">
                <a:solidFill>
                  <a:srgbClr val="E15200"/>
                </a:solidFill>
                <a:latin typeface="PT Sans" charset="0"/>
              </a:rPr>
              <a:t>SaaS</a:t>
            </a:r>
            <a:endParaRPr lang="en-US" dirty="0" smtClean="0">
              <a:latin typeface="PT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©2012 </a:t>
            </a:r>
            <a:r>
              <a:rPr lang="en-US" dirty="0"/>
              <a:t>Cloud Bees, Inc. All Rights Reserved</a:t>
            </a:r>
          </a:p>
        </p:txBody>
      </p:sp>
    </p:spTree>
    <p:extLst>
      <p:ext uri="{BB962C8B-B14F-4D97-AF65-F5344CB8AC3E}">
        <p14:creationId xmlns="" xmlns:p14="http://schemas.microsoft.com/office/powerpoint/2010/main" val="3568453832"/>
      </p:ext>
    </p:extLst>
  </p:cSld>
  <p:clrMapOvr>
    <a:masterClrMapping/>
  </p:clrMapOvr>
  <p:transition spd="slow" advTm="2039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Easy</a:t>
            </a:r>
            <a:r>
              <a:rPr lang="fr-FR" dirty="0" smtClean="0"/>
              <a:t>: « Just use a </a:t>
            </a:r>
            <a:r>
              <a:rPr lang="fr-FR" dirty="0" err="1" smtClean="0"/>
              <a:t>XaaS</a:t>
            </a:r>
            <a:r>
              <a:rPr lang="fr-FR" dirty="0" smtClean="0"/>
              <a:t>! »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4443308" y="9040146"/>
            <a:ext cx="4118187" cy="519289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©2012 CloudBees, Inc. All Rights Reserved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8306" y="1704626"/>
            <a:ext cx="8909906" cy="61566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4595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toneStack.jpg"/>
          <p:cNvPicPr>
            <a:picLocks noGrp="1" noChangeAspect="1"/>
          </p:cNvPicPr>
          <p:nvPr>
            <p:ph idx="1"/>
          </p:nvPr>
        </p:nvPicPr>
        <p:blipFill>
          <a:blip r:embed="rId3">
            <a:extLst/>
          </a:blip>
          <a:srcRect t="6831" b="6831"/>
          <a:stretch>
            <a:fillRect/>
          </a:stretch>
        </p:blipFill>
        <p:spPr>
          <a:xfrm>
            <a:off x="0" y="0"/>
            <a:ext cx="13004800" cy="89496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blurRad="12700" stA="38000" endPos="28000" dist="5000" dir="5400000" sy="-100000" algn="bl" rotWithShape="0"/>
          </a:effectLst>
        </p:spPr>
      </p:pic>
      <p:sp>
        <p:nvSpPr>
          <p:cNvPr id="21507" name="Title 2"/>
          <p:cNvSpPr>
            <a:spLocks noGrp="1"/>
          </p:cNvSpPr>
          <p:nvPr>
            <p:ph type="title"/>
          </p:nvPr>
        </p:nvSpPr>
        <p:spPr>
          <a:xfrm>
            <a:off x="1131147" y="530370"/>
            <a:ext cx="11385973" cy="1034062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chemeClr val="bg1"/>
                </a:solidFill>
                <a:latin typeface="PT Sans" charset="0"/>
              </a:rPr>
              <a:t>Traditional software stack</a:t>
            </a:r>
            <a:br>
              <a:rPr lang="en-US" dirty="0" smtClean="0">
                <a:solidFill>
                  <a:schemeClr val="bg1"/>
                </a:solidFill>
                <a:latin typeface="PT Sans" charset="0"/>
              </a:rPr>
            </a:br>
            <a:r>
              <a:rPr lang="en-US" dirty="0" smtClean="0">
                <a:solidFill>
                  <a:schemeClr val="bg1"/>
                </a:solidFill>
                <a:latin typeface="PT Sans" charset="0"/>
              </a:rPr>
              <a:t>We have done this for 20 years!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1185" y="7460010"/>
            <a:ext cx="2019019" cy="656590"/>
          </a:xfrm>
          <a:prstGeom prst="rect">
            <a:avLst/>
          </a:prstGeom>
          <a:noFill/>
        </p:spPr>
        <p:txBody>
          <a:bodyPr lIns="130032" tIns="65017" rIns="130032" bIns="65017">
            <a:spAutoFit/>
          </a:bodyPr>
          <a:lstStyle/>
          <a:p>
            <a:pPr algn="l" defTabSz="65016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4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/>
                <a:ea typeface="ＭＳ Ｐゴシック" pitchFamily="34" charset="-128"/>
                <a:cs typeface="+mn-cs"/>
              </a:rPr>
              <a:t>Server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81408" y="6210016"/>
            <a:ext cx="2788725" cy="656590"/>
          </a:xfrm>
          <a:prstGeom prst="rect">
            <a:avLst/>
          </a:prstGeom>
          <a:noFill/>
        </p:spPr>
        <p:txBody>
          <a:bodyPr lIns="130032" tIns="65017" rIns="130032" bIns="65017">
            <a:spAutoFit/>
          </a:bodyPr>
          <a:lstStyle/>
          <a:p>
            <a:pPr algn="l" defTabSz="65016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4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/>
                <a:ea typeface="ＭＳ Ｐゴシック" pitchFamily="34" charset="-128"/>
                <a:cs typeface="+mn-cs"/>
              </a:rPr>
              <a:t>Hypervisor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5761" y="5083296"/>
            <a:ext cx="904051" cy="656590"/>
          </a:xfrm>
          <a:prstGeom prst="rect">
            <a:avLst/>
          </a:prstGeom>
          <a:noFill/>
        </p:spPr>
        <p:txBody>
          <a:bodyPr wrap="none" lIns="130032" tIns="65017" rIns="130032" bIns="65017">
            <a:spAutoFit/>
          </a:bodyPr>
          <a:lstStyle/>
          <a:p>
            <a:pPr algn="l" defTabSz="65016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4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/>
                <a:ea typeface="ＭＳ Ｐゴシック" pitchFamily="34" charset="-128"/>
                <a:cs typeface="+mn-cs"/>
              </a:rPr>
              <a:t>VM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9492" y="2998914"/>
            <a:ext cx="1500639" cy="656590"/>
          </a:xfrm>
          <a:prstGeom prst="rect">
            <a:avLst/>
          </a:prstGeom>
          <a:noFill/>
        </p:spPr>
        <p:txBody>
          <a:bodyPr wrap="square" lIns="130032" tIns="65017" rIns="130032" bIns="65017">
            <a:spAutoFit/>
          </a:bodyPr>
          <a:lstStyle/>
          <a:p>
            <a:pPr algn="l" defTabSz="65016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4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/>
                <a:ea typeface="ＭＳ Ｐゴシック" pitchFamily="34" charset="-128"/>
                <a:cs typeface="+mn-cs"/>
              </a:rPr>
              <a:t>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58599" y="3986811"/>
            <a:ext cx="1048963" cy="656590"/>
          </a:xfrm>
          <a:prstGeom prst="rect">
            <a:avLst/>
          </a:prstGeom>
          <a:noFill/>
        </p:spPr>
        <p:txBody>
          <a:bodyPr wrap="none" lIns="130032" tIns="65017" rIns="130032" bIns="65017">
            <a:spAutoFit/>
          </a:bodyPr>
          <a:lstStyle/>
          <a:p>
            <a:pPr algn="l" defTabSz="65016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4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/>
                <a:ea typeface="ＭＳ Ｐゴシック" pitchFamily="34" charset="-128"/>
                <a:cs typeface="+mn-cs"/>
              </a:rPr>
              <a:t>JVM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9371" y="1994410"/>
            <a:ext cx="684760" cy="656590"/>
          </a:xfrm>
          <a:prstGeom prst="rect">
            <a:avLst/>
          </a:prstGeom>
          <a:noFill/>
        </p:spPr>
        <p:txBody>
          <a:bodyPr wrap="none" lIns="130032" tIns="65017" rIns="130032" bIns="65017">
            <a:spAutoFit/>
          </a:bodyPr>
          <a:lstStyle/>
          <a:p>
            <a:pPr algn="l" defTabSz="65016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4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/>
                <a:ea typeface="ＭＳ Ｐゴシック" pitchFamily="34" charset="-128"/>
                <a:cs typeface="+mn-cs"/>
              </a:rPr>
              <a:t>LB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860" y="895992"/>
            <a:ext cx="2524355" cy="656590"/>
          </a:xfrm>
          <a:prstGeom prst="rect">
            <a:avLst/>
          </a:prstGeom>
          <a:noFill/>
        </p:spPr>
        <p:txBody>
          <a:bodyPr wrap="square" lIns="130032" tIns="65017" rIns="130032" bIns="65017">
            <a:spAutoFit/>
          </a:bodyPr>
          <a:lstStyle/>
          <a:p>
            <a:pPr algn="l" defTabSz="65016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4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/>
                <a:ea typeface="ＭＳ Ｐゴシック" pitchFamily="34" charset="-128"/>
                <a:cs typeface="+mn-cs"/>
              </a:rPr>
              <a:t>Application</a:t>
            </a: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="" xmlns:p14="http://schemas.microsoft.com/office/powerpoint/2010/main" val="2999693602"/>
              </p:ext>
            </p:extLst>
          </p:nvPr>
        </p:nvGraphicFramePr>
        <p:xfrm>
          <a:off x="5811823" y="2331975"/>
          <a:ext cx="5802578" cy="4116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118140" y="3801033"/>
            <a:ext cx="1289226" cy="831680"/>
          </a:xfrm>
          <a:prstGeom prst="rect">
            <a:avLst/>
          </a:prstGeom>
          <a:noFill/>
        </p:spPr>
        <p:txBody>
          <a:bodyPr wrap="square" lIns="130032" tIns="65017" rIns="130032" bIns="65017">
            <a:spAutoFit/>
          </a:bodyPr>
          <a:lstStyle/>
          <a:p>
            <a:pPr algn="l" defTabSz="65016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6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/>
                <a:ea typeface="ＭＳ Ｐゴシック" pitchFamily="34" charset="-128"/>
                <a:cs typeface="+mn-cs"/>
              </a:rPr>
              <a:t>You</a:t>
            </a:r>
          </a:p>
        </p:txBody>
      </p:sp>
    </p:spTree>
    <p:extLst>
      <p:ext uri="{BB962C8B-B14F-4D97-AF65-F5344CB8AC3E}">
        <p14:creationId xmlns="" xmlns:p14="http://schemas.microsoft.com/office/powerpoint/2010/main" val="117492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001280" y="1704627"/>
            <a:ext cx="9233618" cy="6522719"/>
          </a:xfrm>
        </p:spPr>
        <p:txBody>
          <a:bodyPr/>
          <a:lstStyle/>
          <a:p>
            <a:pPr>
              <a:spcAft>
                <a:spcPts val="1707"/>
              </a:spcAft>
            </a:pPr>
            <a:r>
              <a:rPr lang="en-US" sz="2800" dirty="0"/>
              <a:t>Born in 1975 in Switzerland</a:t>
            </a:r>
          </a:p>
          <a:p>
            <a:r>
              <a:rPr lang="en-US" sz="2800" dirty="0"/>
              <a:t>JBoss</a:t>
            </a:r>
          </a:p>
          <a:p>
            <a:pPr lvl="1"/>
            <a:r>
              <a:rPr lang="en-US" sz="2300" dirty="0"/>
              <a:t>Clustering lead – 2001</a:t>
            </a:r>
          </a:p>
          <a:p>
            <a:pPr lvl="1"/>
            <a:r>
              <a:rPr lang="en-US" sz="2300" dirty="0"/>
              <a:t>GM Europe - 2003</a:t>
            </a:r>
          </a:p>
          <a:p>
            <a:pPr lvl="1">
              <a:spcAft>
                <a:spcPts val="1707"/>
              </a:spcAft>
            </a:pPr>
            <a:r>
              <a:rPr lang="en-US" sz="2300" dirty="0"/>
              <a:t>CTO - 2005</a:t>
            </a:r>
          </a:p>
          <a:p>
            <a:r>
              <a:rPr lang="en-US" sz="2800" dirty="0"/>
              <a:t>Red Hat</a:t>
            </a:r>
          </a:p>
          <a:p>
            <a:pPr lvl="1"/>
            <a:r>
              <a:rPr lang="en-US" sz="2300" dirty="0"/>
              <a:t>JBoss acquisition in June 2006</a:t>
            </a:r>
          </a:p>
          <a:p>
            <a:pPr lvl="1"/>
            <a:r>
              <a:rPr lang="en-US" sz="2300" dirty="0"/>
              <a:t>co-GM of Red Hat’s middleware division</a:t>
            </a:r>
          </a:p>
          <a:p>
            <a:pPr lvl="1">
              <a:spcAft>
                <a:spcPts val="1707"/>
              </a:spcAft>
            </a:pPr>
            <a:r>
              <a:rPr lang="en-US" sz="2300" dirty="0"/>
              <a:t>Left Red Hat in April 2009</a:t>
            </a:r>
          </a:p>
          <a:p>
            <a:r>
              <a:rPr lang="en-US" sz="2800" dirty="0"/>
              <a:t>CloudBees</a:t>
            </a:r>
          </a:p>
          <a:p>
            <a:pPr lvl="1"/>
            <a:r>
              <a:rPr lang="en-US" sz="2300" dirty="0"/>
              <a:t>Started in April 2010</a:t>
            </a:r>
          </a:p>
          <a:p>
            <a:pPr lvl="1"/>
            <a:r>
              <a:rPr lang="en-US" sz="2300" dirty="0"/>
              <a:t>About 30 bees in 6 countries</a:t>
            </a:r>
          </a:p>
          <a:p>
            <a:pPr lvl="1"/>
            <a:endParaRPr lang="en-US" sz="23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Sacha Labourey	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©2012 CloudBees, Inc. All Rights Reserved</a:t>
            </a:r>
            <a:endParaRPr lang="en-US" dirty="0"/>
          </a:p>
        </p:txBody>
      </p:sp>
      <p:pic>
        <p:nvPicPr>
          <p:cNvPr id="5" name="Picture 8" descr="slabo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25" y="1840090"/>
            <a:ext cx="2044922" cy="204492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359" y="1815253"/>
            <a:ext cx="3275540" cy="218369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7665" y="5037429"/>
            <a:ext cx="1397234" cy="86775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133" y="4219790"/>
            <a:ext cx="1404766" cy="70474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1170" y="5950342"/>
            <a:ext cx="1475669" cy="110532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6839" y="6082307"/>
            <a:ext cx="948059" cy="1041092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909620" y="5748704"/>
            <a:ext cx="1013510" cy="1707135"/>
          </a:xfrm>
          <a:prstGeom prst="rect">
            <a:avLst/>
          </a:prstGeom>
          <a:noFill/>
        </p:spPr>
        <p:txBody>
          <a:bodyPr wrap="square" lIns="130032" tIns="65017" rIns="130032" bIns="65017" rtlCol="0">
            <a:spAutoFit/>
          </a:bodyPr>
          <a:lstStyle/>
          <a:p>
            <a:pPr algn="l" defTabSz="650164"/>
            <a:r>
              <a:rPr lang="en-US" sz="10200" dirty="0">
                <a:solidFill>
                  <a:srgbClr val="FF0000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X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9276" y="7507019"/>
            <a:ext cx="1755622" cy="8037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3392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13" descr="HiRes.jpg"/>
          <p:cNvPicPr>
            <a:picLocks noGrp="1" noChangeAspect="1"/>
          </p:cNvPicPr>
          <p:nvPr>
            <p:ph idx="1"/>
          </p:nvPr>
        </p:nvPicPr>
        <p:blipFill>
          <a:blip r:embed="rId3"/>
          <a:srcRect t="6268" b="6268"/>
          <a:stretch>
            <a:fillRect/>
          </a:stretch>
        </p:blipFill>
        <p:spPr>
          <a:xfrm>
            <a:off x="219007" y="216747"/>
            <a:ext cx="12521636" cy="847569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57976" y="5898006"/>
            <a:ext cx="2019019" cy="656590"/>
          </a:xfrm>
          <a:prstGeom prst="rect">
            <a:avLst/>
          </a:prstGeom>
          <a:noFill/>
        </p:spPr>
        <p:txBody>
          <a:bodyPr lIns="130032" tIns="65017" rIns="130032" bIns="65017">
            <a:spAutoFit/>
          </a:bodyPr>
          <a:lstStyle/>
          <a:p>
            <a:pPr algn="l" defTabSz="65016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4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/>
                <a:ea typeface="ＭＳ Ｐゴシック" pitchFamily="34" charset="-128"/>
                <a:cs typeface="+mn-cs"/>
              </a:rPr>
              <a:t>Servers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7147" y="5186946"/>
            <a:ext cx="2788725" cy="656590"/>
          </a:xfrm>
          <a:prstGeom prst="rect">
            <a:avLst/>
          </a:prstGeom>
          <a:noFill/>
        </p:spPr>
        <p:txBody>
          <a:bodyPr lIns="130032" tIns="65017" rIns="130032" bIns="65017">
            <a:spAutoFit/>
          </a:bodyPr>
          <a:lstStyle/>
          <a:p>
            <a:pPr algn="l" defTabSz="65016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4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/>
                <a:ea typeface="ＭＳ Ｐゴシック" pitchFamily="34" charset="-128"/>
                <a:cs typeface="+mn-cs"/>
              </a:rPr>
              <a:t>OS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7151" y="4328248"/>
            <a:ext cx="904051" cy="656590"/>
          </a:xfrm>
          <a:prstGeom prst="rect">
            <a:avLst/>
          </a:prstGeom>
          <a:noFill/>
        </p:spPr>
        <p:txBody>
          <a:bodyPr wrap="none" lIns="130032" tIns="65017" rIns="130032" bIns="65017">
            <a:spAutoFit/>
          </a:bodyPr>
          <a:lstStyle/>
          <a:p>
            <a:pPr algn="l" defTabSz="65016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4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/>
                <a:ea typeface="ＭＳ Ｐゴシック" pitchFamily="34" charset="-128"/>
                <a:cs typeface="+mn-cs"/>
              </a:rPr>
              <a:t>VM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86094" y="2331977"/>
            <a:ext cx="2234149" cy="656590"/>
          </a:xfrm>
          <a:prstGeom prst="rect">
            <a:avLst/>
          </a:prstGeom>
          <a:noFill/>
        </p:spPr>
        <p:txBody>
          <a:bodyPr lIns="130032" tIns="65017" rIns="130032" bIns="65017">
            <a:spAutoFit/>
          </a:bodyPr>
          <a:lstStyle/>
          <a:p>
            <a:pPr algn="l" defTabSz="65016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4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/>
                <a:ea typeface="ＭＳ Ｐゴシック" pitchFamily="34" charset="-128"/>
                <a:cs typeface="+mn-cs"/>
              </a:rPr>
              <a:t>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23103" y="3229991"/>
            <a:ext cx="1048963" cy="656590"/>
          </a:xfrm>
          <a:prstGeom prst="rect">
            <a:avLst/>
          </a:prstGeom>
          <a:noFill/>
        </p:spPr>
        <p:txBody>
          <a:bodyPr wrap="none" lIns="130032" tIns="65017" rIns="130032" bIns="65017">
            <a:spAutoFit/>
          </a:bodyPr>
          <a:lstStyle/>
          <a:p>
            <a:pPr algn="l" defTabSz="65016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4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/>
                <a:ea typeface="ＭＳ Ｐゴシック" pitchFamily="34" charset="-128"/>
                <a:cs typeface="+mn-cs"/>
              </a:rPr>
              <a:t>JVM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46066" y="1517240"/>
            <a:ext cx="693096" cy="656590"/>
          </a:xfrm>
          <a:prstGeom prst="rect">
            <a:avLst/>
          </a:prstGeom>
          <a:noFill/>
        </p:spPr>
        <p:txBody>
          <a:bodyPr wrap="none" lIns="130032" tIns="65017" rIns="130032" bIns="65017">
            <a:spAutoFit/>
          </a:bodyPr>
          <a:lstStyle/>
          <a:p>
            <a:pPr algn="l" defTabSz="65016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4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/>
                <a:ea typeface="ＭＳ Ｐゴシック" pitchFamily="34" charset="-128"/>
                <a:cs typeface="+mn-cs"/>
              </a:rPr>
              <a:t>LB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7482" y="704895"/>
            <a:ext cx="2933666" cy="656590"/>
          </a:xfrm>
          <a:prstGeom prst="rect">
            <a:avLst/>
          </a:prstGeom>
          <a:noFill/>
        </p:spPr>
        <p:txBody>
          <a:bodyPr wrap="square" lIns="130032" tIns="65017" rIns="130032" bIns="65017">
            <a:spAutoFit/>
          </a:bodyPr>
          <a:lstStyle/>
          <a:p>
            <a:pPr algn="l" defTabSz="65016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4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/>
                <a:ea typeface="ＭＳ Ｐゴシック" pitchFamily="34" charset="-128"/>
                <a:cs typeface="+mn-cs"/>
              </a:rPr>
              <a:t>Applications</a:t>
            </a: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="" xmlns:p14="http://schemas.microsoft.com/office/powerpoint/2010/main" val="3934354260"/>
              </p:ext>
            </p:extLst>
          </p:nvPr>
        </p:nvGraphicFramePr>
        <p:xfrm>
          <a:off x="5811823" y="2331975"/>
          <a:ext cx="5802578" cy="4116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Title 2"/>
          <p:cNvSpPr txBox="1">
            <a:spLocks/>
          </p:cNvSpPr>
          <p:nvPr/>
        </p:nvSpPr>
        <p:spPr>
          <a:xfrm>
            <a:off x="219009" y="233636"/>
            <a:ext cx="12254645" cy="1034062"/>
          </a:xfrm>
          <a:prstGeom prst="rect">
            <a:avLst/>
          </a:prstGeom>
          <a:solidFill>
            <a:schemeClr val="bg1"/>
          </a:solidFill>
        </p:spPr>
        <p:txBody>
          <a:bodyPr lIns="130032" tIns="65017" rIns="130032" bIns="65017" anchor="ctr">
            <a:normAutofit/>
          </a:bodyPr>
          <a:lstStyle/>
          <a:p>
            <a:pPr algn="l" defTabSz="650164"/>
            <a:r>
              <a:rPr lang="en-US" sz="4400" dirty="0">
                <a:solidFill>
                  <a:srgbClr val="3C3C3C"/>
                </a:solidFill>
                <a:latin typeface="PT Sans" charset="0"/>
                <a:ea typeface="ＭＳ Ｐゴシック" pitchFamily="34" charset="-128"/>
                <a:cs typeface="+mn-cs"/>
              </a:rPr>
              <a:t>Cloud Computing: How to do it? Who does what?</a:t>
            </a:r>
          </a:p>
        </p:txBody>
      </p:sp>
      <p:sp>
        <p:nvSpPr>
          <p:cNvPr id="22541" name="TextBox 17"/>
          <p:cNvSpPr txBox="1">
            <a:spLocks noChangeArrowheads="1"/>
          </p:cNvSpPr>
          <p:nvPr/>
        </p:nvSpPr>
        <p:spPr bwMode="auto">
          <a:xfrm>
            <a:off x="7642578" y="3258718"/>
            <a:ext cx="2176498" cy="1969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032" tIns="65017" rIns="130032" bIns="65017">
            <a:spAutoFit/>
          </a:bodyPr>
          <a:lstStyle/>
          <a:p>
            <a:pPr defTabSz="650164"/>
            <a:r>
              <a:rPr lang="en-US" sz="4000" b="1" dirty="0">
                <a:solidFill>
                  <a:srgbClr val="262626"/>
                </a:solidFill>
                <a:latin typeface="Calibri" pitchFamily="34" charset="0"/>
                <a:ea typeface="ＭＳ Ｐゴシック" pitchFamily="34" charset="-128"/>
                <a:cs typeface="+mn-cs"/>
              </a:rPr>
              <a:t>Cloud Provider?</a:t>
            </a:r>
          </a:p>
        </p:txBody>
      </p:sp>
    </p:spTree>
    <p:extLst>
      <p:ext uri="{BB962C8B-B14F-4D97-AF65-F5344CB8AC3E}">
        <p14:creationId xmlns="" xmlns:p14="http://schemas.microsoft.com/office/powerpoint/2010/main" val="333032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SoftwareAsAServic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4699" y="5171497"/>
            <a:ext cx="5152249" cy="3458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PT Sans" charset="0"/>
              </a:rPr>
              <a:t>SalesForce.com, </a:t>
            </a:r>
            <a:r>
              <a:rPr lang="en-US" dirty="0" err="1" smtClean="0">
                <a:latin typeface="PT Sans" charset="0"/>
              </a:rPr>
              <a:t>Zendesk</a:t>
            </a:r>
            <a:r>
              <a:rPr lang="en-US" dirty="0" smtClean="0">
                <a:latin typeface="PT Sans" charset="0"/>
              </a:rPr>
              <a:t>, </a:t>
            </a:r>
            <a:r>
              <a:rPr lang="en-US" dirty="0" err="1" smtClean="0">
                <a:latin typeface="PT Sans" charset="0"/>
              </a:rPr>
              <a:t>NetSuite</a:t>
            </a:r>
            <a:r>
              <a:rPr lang="en-US" dirty="0" smtClean="0">
                <a:latin typeface="PT Sans" charset="0"/>
              </a:rPr>
              <a:t>, etc.</a:t>
            </a:r>
          </a:p>
          <a:p>
            <a:r>
              <a:rPr lang="en-US" dirty="0" smtClean="0">
                <a:latin typeface="PT Sans" charset="0"/>
              </a:rPr>
              <a:t>Development environment</a:t>
            </a:r>
          </a:p>
          <a:p>
            <a:pPr lvl="1"/>
            <a:r>
              <a:rPr lang="en-US" dirty="0" smtClean="0">
                <a:latin typeface="PT Sans" charset="0"/>
              </a:rPr>
              <a:t>Rigid – mostly through CONFIGURATION</a:t>
            </a:r>
          </a:p>
          <a:p>
            <a:pPr lvl="1"/>
            <a:r>
              <a:rPr lang="en-US" dirty="0" smtClean="0">
                <a:latin typeface="PT Sans" charset="0"/>
              </a:rPr>
              <a:t>When available “development” takes place </a:t>
            </a:r>
            <a:r>
              <a:rPr lang="en-US" b="1" dirty="0" smtClean="0">
                <a:latin typeface="PT Sans" charset="0"/>
              </a:rPr>
              <a:t>within</a:t>
            </a:r>
            <a:r>
              <a:rPr lang="en-US" dirty="0" smtClean="0">
                <a:latin typeface="PT Sans" charset="0"/>
              </a:rPr>
              <a:t> the SaaS itself</a:t>
            </a:r>
          </a:p>
          <a:p>
            <a:r>
              <a:rPr lang="en-US" dirty="0" smtClean="0">
                <a:latin typeface="PT Sans" charset="0"/>
              </a:rPr>
              <a:t>User point of view</a:t>
            </a:r>
          </a:p>
          <a:p>
            <a:pPr lvl="1"/>
            <a:r>
              <a:rPr lang="en-US" dirty="0" smtClean="0">
                <a:latin typeface="PT Sans" charset="0"/>
              </a:rPr>
              <a:t>Standard applications</a:t>
            </a:r>
          </a:p>
          <a:p>
            <a:pPr lvl="1"/>
            <a:r>
              <a:rPr lang="en-US" dirty="0" smtClean="0">
                <a:latin typeface="PT Sans" charset="0"/>
              </a:rPr>
              <a:t>Very fast bootstrap</a:t>
            </a:r>
          </a:p>
          <a:p>
            <a:pPr lvl="1"/>
            <a:r>
              <a:rPr lang="en-US" dirty="0" smtClean="0">
                <a:latin typeface="PT Sans" charset="0"/>
              </a:rPr>
              <a:t>Most of the time, lock-in is</a:t>
            </a:r>
            <a:br>
              <a:rPr lang="en-US" dirty="0" smtClean="0">
                <a:latin typeface="PT Sans" charset="0"/>
              </a:rPr>
            </a:br>
            <a:r>
              <a:rPr lang="en-US" dirty="0" smtClean="0">
                <a:latin typeface="PT Sans" charset="0"/>
              </a:rPr>
              <a:t>very high</a:t>
            </a:r>
          </a:p>
        </p:txBody>
      </p:sp>
      <p:sp>
        <p:nvSpPr>
          <p:cNvPr id="2662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T Sans" charset="0"/>
              </a:rPr>
              <a:t>SaaS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  <p:extLst>
      <p:ext uri="{BB962C8B-B14F-4D97-AF65-F5344CB8AC3E}">
        <p14:creationId xmlns="" xmlns:p14="http://schemas.microsoft.com/office/powerpoint/2010/main" val="256883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 descr="IaaS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98999" y="1120405"/>
            <a:ext cx="4813272" cy="3253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300" dirty="0">
                <a:latin typeface="PT Sans" charset="0"/>
              </a:rPr>
              <a:t>AWS – the most popular example</a:t>
            </a:r>
          </a:p>
          <a:p>
            <a:r>
              <a:rPr lang="en-US" sz="4300" dirty="0">
                <a:latin typeface="PT Sans" charset="0"/>
              </a:rPr>
              <a:t>Server Lego blocks – VM, storage, IP, etc.</a:t>
            </a:r>
          </a:p>
          <a:p>
            <a:r>
              <a:rPr lang="en-US" sz="4300" dirty="0">
                <a:latin typeface="PT Sans" charset="0"/>
              </a:rPr>
              <a:t>Development environment:</a:t>
            </a:r>
          </a:p>
          <a:p>
            <a:pPr lvl="1"/>
            <a:r>
              <a:rPr lang="en-US" sz="3700" dirty="0">
                <a:latin typeface="PT Sans" charset="0"/>
              </a:rPr>
              <a:t>“Give me a server, an OS, a virtualization layer, an application server, a firewall, a database, I’ll deal with it! And patch it. And monitor it. And…”</a:t>
            </a:r>
          </a:p>
          <a:p>
            <a:pPr lvl="1"/>
            <a:r>
              <a:rPr lang="en-US" sz="3700" dirty="0">
                <a:latin typeface="PT Sans" charset="0"/>
              </a:rPr>
              <a:t>Flexible but </a:t>
            </a:r>
            <a:r>
              <a:rPr lang="en-US" sz="3700" dirty="0" err="1">
                <a:latin typeface="PT Sans" charset="0"/>
              </a:rPr>
              <a:t>c</a:t>
            </a:r>
            <a:r>
              <a:rPr lang="en-US" sz="3700" dirty="0" err="1">
                <a:latin typeface="NSimSun" pitchFamily="49" charset="-122"/>
                <a:ea typeface="NSimSun" pitchFamily="49" charset="-122"/>
              </a:rPr>
              <a:t>O</a:t>
            </a:r>
            <a:r>
              <a:rPr lang="en-US" sz="3700" dirty="0" err="1">
                <a:latin typeface="PT Sans" charset="0"/>
              </a:rPr>
              <a:t>m</a:t>
            </a:r>
            <a:r>
              <a:rPr lang="en-US" sz="3700" dirty="0" err="1">
                <a:latin typeface="Palatino" pitchFamily="18" charset="0"/>
              </a:rPr>
              <a:t>p</a:t>
            </a:r>
            <a:r>
              <a:rPr lang="en-US" sz="3700" dirty="0" err="1">
                <a:latin typeface="PT Sans" charset="0"/>
              </a:rPr>
              <a:t>L</a:t>
            </a:r>
            <a:r>
              <a:rPr lang="en-US" sz="3700" dirty="0" err="1">
                <a:latin typeface="Prestige Elite Std" pitchFamily="49" charset="0"/>
              </a:rPr>
              <a:t>i</a:t>
            </a:r>
            <a:r>
              <a:rPr lang="en-US" sz="3700" dirty="0" err="1">
                <a:latin typeface="PT Sans" charset="0"/>
              </a:rPr>
              <a:t>C</a:t>
            </a:r>
            <a:r>
              <a:rPr lang="en-US" sz="3700" dirty="0" err="1">
                <a:latin typeface="OCR A Std" pitchFamily="49" charset="0"/>
              </a:rPr>
              <a:t>a</a:t>
            </a:r>
            <a:r>
              <a:rPr lang="en-US" sz="3700" dirty="0" err="1">
                <a:latin typeface="PT Sans" charset="0"/>
              </a:rPr>
              <a:t>T</a:t>
            </a:r>
            <a:r>
              <a:rPr lang="en-US" sz="3700" dirty="0" err="1">
                <a:latin typeface="Brush Script Std" pitchFamily="66" charset="0"/>
              </a:rPr>
              <a:t>e</a:t>
            </a:r>
            <a:r>
              <a:rPr lang="en-US" sz="3700" dirty="0" err="1">
                <a:latin typeface="PT Sans" charset="0"/>
              </a:rPr>
              <a:t>d</a:t>
            </a:r>
            <a:endParaRPr lang="en-US" sz="3700" b="1" dirty="0">
              <a:latin typeface="PT Sans" charset="0"/>
            </a:endParaRPr>
          </a:p>
          <a:p>
            <a:r>
              <a:rPr lang="en-US" sz="4300" dirty="0">
                <a:latin typeface="PT Sans" charset="0"/>
              </a:rPr>
              <a:t>User point of view</a:t>
            </a:r>
          </a:p>
          <a:p>
            <a:pPr lvl="1"/>
            <a:r>
              <a:rPr lang="en-US" sz="3700" dirty="0">
                <a:latin typeface="PT Sans" charset="0"/>
              </a:rPr>
              <a:t>Custom </a:t>
            </a:r>
            <a:r>
              <a:rPr lang="en-US" sz="3700" u="sng" dirty="0">
                <a:latin typeface="PT Sans" charset="0"/>
              </a:rPr>
              <a:t>systems</a:t>
            </a:r>
            <a:r>
              <a:rPr lang="en-US" sz="3700" dirty="0">
                <a:latin typeface="PT Sans" charset="0"/>
              </a:rPr>
              <a:t> and </a:t>
            </a:r>
            <a:r>
              <a:rPr lang="en-US" sz="3700" u="sng" dirty="0">
                <a:latin typeface="PT Sans" charset="0"/>
              </a:rPr>
              <a:t>environments</a:t>
            </a:r>
          </a:p>
        </p:txBody>
      </p:sp>
      <p:sp>
        <p:nvSpPr>
          <p:cNvPr id="2560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T Sans" charset="0"/>
              </a:rPr>
              <a:t>IaaS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  <p:extLst>
      <p:ext uri="{BB962C8B-B14F-4D97-AF65-F5344CB8AC3E}">
        <p14:creationId xmlns="" xmlns:p14="http://schemas.microsoft.com/office/powerpoint/2010/main" val="34247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3" name="Cloud"/>
          <p:cNvSpPr>
            <a:spLocks noChangeAspect="1" noEditPoints="1" noChangeArrowheads="1"/>
          </p:cNvSpPr>
          <p:nvPr/>
        </p:nvSpPr>
        <p:spPr bwMode="auto">
          <a:xfrm>
            <a:off x="4683218" y="4487484"/>
            <a:ext cx="2860604" cy="1917002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130032" tIns="65017" rIns="130032" bIns="65017" numCol="1" anchor="t" anchorCtr="0" compatLnSpc="1">
            <a:prstTxWarp prst="textNoShape">
              <a:avLst/>
            </a:prstTxWarp>
          </a:bodyPr>
          <a:lstStyle/>
          <a:p>
            <a:pPr algn="l" defTabSz="650164"/>
            <a:endParaRPr lang="en-US" sz="2600">
              <a:solidFill>
                <a:srgbClr val="262626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8925" y="7385805"/>
            <a:ext cx="11385974" cy="711582"/>
          </a:xfrm>
        </p:spPr>
        <p:txBody>
          <a:bodyPr/>
          <a:lstStyle/>
          <a:p>
            <a:pPr>
              <a:buNone/>
            </a:pPr>
            <a:r>
              <a:rPr lang="en-US" sz="4000" b="1" dirty="0"/>
              <a:t>Must probably be the same…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3461" y="577993"/>
            <a:ext cx="11859449" cy="1034062"/>
          </a:xfrm>
        </p:spPr>
        <p:txBody>
          <a:bodyPr/>
          <a:lstStyle/>
          <a:p>
            <a:r>
              <a:rPr lang="en-US" dirty="0" smtClean="0"/>
              <a:t>IaaS – Let’s try not to change too much…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©2012 Cloud Bees, Inc. All Rights Reserved</a:t>
            </a:r>
            <a:endParaRPr lang="en-US" dirty="0"/>
          </a:p>
        </p:txBody>
      </p:sp>
      <p:pic>
        <p:nvPicPr>
          <p:cNvPr id="53251" name="Picture 3" descr="C:\Program Files (x86)\Microsoft Office\MEDIA\CAGCAT10\j0292020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348" y="3421527"/>
            <a:ext cx="2053528" cy="1948846"/>
          </a:xfrm>
          <a:prstGeom prst="rect">
            <a:avLst/>
          </a:prstGeom>
          <a:noFill/>
        </p:spPr>
      </p:pic>
      <p:sp>
        <p:nvSpPr>
          <p:cNvPr id="53252" name="modem"/>
          <p:cNvSpPr>
            <a:spLocks noEditPoints="1" noChangeArrowheads="1"/>
          </p:cNvSpPr>
          <p:nvPr/>
        </p:nvSpPr>
        <p:spPr bwMode="auto">
          <a:xfrm>
            <a:off x="5129662" y="4909474"/>
            <a:ext cx="1824402" cy="921803"/>
          </a:xfrm>
          <a:custGeom>
            <a:avLst/>
            <a:gdLst>
              <a:gd name="T0" fmla="*/ 0 w 21600"/>
              <a:gd name="T1" fmla="*/ 5152 h 21600"/>
              <a:gd name="T2" fmla="*/ 2941 w 21600"/>
              <a:gd name="T3" fmla="*/ 0 h 21600"/>
              <a:gd name="T4" fmla="*/ 18625 w 21600"/>
              <a:gd name="T5" fmla="*/ 0 h 21600"/>
              <a:gd name="T6" fmla="*/ 21600 w 21600"/>
              <a:gd name="T7" fmla="*/ 5152 h 21600"/>
              <a:gd name="T8" fmla="*/ 21600 w 21600"/>
              <a:gd name="T9" fmla="*/ 21600 h 21600"/>
              <a:gd name="T10" fmla="*/ 0 w 21600"/>
              <a:gd name="T11" fmla="*/ 21600 h 21600"/>
              <a:gd name="T12" fmla="*/ 10800 w 21600"/>
              <a:gd name="T13" fmla="*/ 0 h 21600"/>
              <a:gd name="T14" fmla="*/ 10800 w 21600"/>
              <a:gd name="T15" fmla="*/ 21600 h 21600"/>
              <a:gd name="T16" fmla="*/ 0 w 21600"/>
              <a:gd name="T17" fmla="*/ 13376 h 21600"/>
              <a:gd name="T18" fmla="*/ 21600 w 21600"/>
              <a:gd name="T19" fmla="*/ 13376 h 21600"/>
              <a:gd name="T20" fmla="*/ 400 w 21600"/>
              <a:gd name="T21" fmla="*/ 22400 h 21600"/>
              <a:gd name="T22" fmla="*/ 21200 w 21600"/>
              <a:gd name="T23" fmla="*/ 30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130032" tIns="65017" rIns="130032" bIns="65017" numCol="1" anchor="t" anchorCtr="0" compatLnSpc="1">
            <a:prstTxWarp prst="textNoShape">
              <a:avLst/>
            </a:prstTxWarp>
          </a:bodyPr>
          <a:lstStyle/>
          <a:p>
            <a:pPr algn="l" defTabSz="650164"/>
            <a:endParaRPr lang="en-US" sz="2600">
              <a:solidFill>
                <a:srgbClr val="262626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9" name="modem"/>
          <p:cNvSpPr>
            <a:spLocks noEditPoints="1" noChangeArrowheads="1"/>
          </p:cNvSpPr>
          <p:nvPr/>
        </p:nvSpPr>
        <p:spPr bwMode="auto">
          <a:xfrm>
            <a:off x="5129662" y="2960628"/>
            <a:ext cx="1824402" cy="921803"/>
          </a:xfrm>
          <a:custGeom>
            <a:avLst/>
            <a:gdLst>
              <a:gd name="T0" fmla="*/ 0 w 21600"/>
              <a:gd name="T1" fmla="*/ 5152 h 21600"/>
              <a:gd name="T2" fmla="*/ 2941 w 21600"/>
              <a:gd name="T3" fmla="*/ 0 h 21600"/>
              <a:gd name="T4" fmla="*/ 18625 w 21600"/>
              <a:gd name="T5" fmla="*/ 0 h 21600"/>
              <a:gd name="T6" fmla="*/ 21600 w 21600"/>
              <a:gd name="T7" fmla="*/ 5152 h 21600"/>
              <a:gd name="T8" fmla="*/ 21600 w 21600"/>
              <a:gd name="T9" fmla="*/ 21600 h 21600"/>
              <a:gd name="T10" fmla="*/ 0 w 21600"/>
              <a:gd name="T11" fmla="*/ 21600 h 21600"/>
              <a:gd name="T12" fmla="*/ 10800 w 21600"/>
              <a:gd name="T13" fmla="*/ 0 h 21600"/>
              <a:gd name="T14" fmla="*/ 10800 w 21600"/>
              <a:gd name="T15" fmla="*/ 21600 h 21600"/>
              <a:gd name="T16" fmla="*/ 0 w 21600"/>
              <a:gd name="T17" fmla="*/ 13376 h 21600"/>
              <a:gd name="T18" fmla="*/ 21600 w 21600"/>
              <a:gd name="T19" fmla="*/ 13376 h 21600"/>
              <a:gd name="T20" fmla="*/ 400 w 21600"/>
              <a:gd name="T21" fmla="*/ 22400 h 21600"/>
              <a:gd name="T22" fmla="*/ 21200 w 21600"/>
              <a:gd name="T23" fmla="*/ 30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130032" tIns="65017" rIns="130032" bIns="65017" numCol="1" anchor="t" anchorCtr="0" compatLnSpc="1">
            <a:prstTxWarp prst="textNoShape">
              <a:avLst/>
            </a:prstTxWarp>
          </a:bodyPr>
          <a:lstStyle/>
          <a:p>
            <a:pPr algn="l" defTabSz="650164"/>
            <a:endParaRPr lang="en-US" sz="2600">
              <a:solidFill>
                <a:srgbClr val="262626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cxnSp>
        <p:nvCxnSpPr>
          <p:cNvPr id="11" name="Straight Arrow Connector 10"/>
          <p:cNvCxnSpPr>
            <a:stCxn id="53251" idx="3"/>
          </p:cNvCxnSpPr>
          <p:nvPr/>
        </p:nvCxnSpPr>
        <p:spPr>
          <a:xfrm flipV="1">
            <a:off x="2835879" y="3632684"/>
            <a:ext cx="1847343" cy="763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3251" idx="3"/>
          </p:cNvCxnSpPr>
          <p:nvPr/>
        </p:nvCxnSpPr>
        <p:spPr>
          <a:xfrm>
            <a:off x="2835879" y="4395951"/>
            <a:ext cx="1847343" cy="7035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54976" y="3863931"/>
            <a:ext cx="709137" cy="1008479"/>
          </a:xfrm>
          <a:prstGeom prst="rect">
            <a:avLst/>
          </a:prstGeom>
          <a:noFill/>
        </p:spPr>
        <p:txBody>
          <a:bodyPr wrap="none" lIns="130032" tIns="65017" rIns="130032" bIns="65017" rtlCol="0">
            <a:spAutoFit/>
          </a:bodyPr>
          <a:lstStyle/>
          <a:p>
            <a:pPr algn="l" defTabSz="650164"/>
            <a:r>
              <a:rPr lang="en-US" sz="5700" b="1" dirty="0">
                <a:solidFill>
                  <a:srgbClr val="262626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44284" y="3093233"/>
            <a:ext cx="3908079" cy="656590"/>
          </a:xfrm>
          <a:prstGeom prst="rect">
            <a:avLst/>
          </a:prstGeom>
        </p:spPr>
        <p:txBody>
          <a:bodyPr wrap="none" lIns="130032" tIns="65017" rIns="130032" bIns="65017">
            <a:spAutoFit/>
          </a:bodyPr>
          <a:lstStyle/>
          <a:p>
            <a:pPr algn="l" defTabSz="650164"/>
            <a:r>
              <a:rPr lang="en-US" sz="3400" b="1" dirty="0">
                <a:solidFill>
                  <a:srgbClr val="262626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SUN/HP/IBM/XYZ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61031" y="4909472"/>
            <a:ext cx="4547342" cy="656590"/>
          </a:xfrm>
          <a:prstGeom prst="rect">
            <a:avLst/>
          </a:prstGeom>
        </p:spPr>
        <p:txBody>
          <a:bodyPr wrap="none" lIns="130032" tIns="65017" rIns="130032" bIns="65017">
            <a:spAutoFit/>
          </a:bodyPr>
          <a:lstStyle/>
          <a:p>
            <a:pPr algn="l" defTabSz="650164"/>
            <a:r>
              <a:rPr lang="en-US" sz="3400" b="1" dirty="0">
                <a:solidFill>
                  <a:srgbClr val="262626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AWS/</a:t>
            </a:r>
            <a:r>
              <a:rPr lang="en-US" sz="3400" b="1" dirty="0" err="1">
                <a:solidFill>
                  <a:srgbClr val="262626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Rackspace</a:t>
            </a:r>
            <a:r>
              <a:rPr lang="en-US" sz="3400" b="1" dirty="0">
                <a:solidFill>
                  <a:srgbClr val="262626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/etc.</a:t>
            </a:r>
          </a:p>
        </p:txBody>
      </p:sp>
    </p:spTree>
    <p:extLst>
      <p:ext uri="{BB962C8B-B14F-4D97-AF65-F5344CB8AC3E}">
        <p14:creationId xmlns="" xmlns:p14="http://schemas.microsoft.com/office/powerpoint/2010/main" val="325270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IaaS – Congratulations!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©2012 Cloud Bees, Inc. All Rights Reserved</a:t>
            </a:r>
            <a:endParaRPr lang="en-US" dirty="0"/>
          </a:p>
        </p:txBody>
      </p:sp>
      <p:pic>
        <p:nvPicPr>
          <p:cNvPr id="7176" name="Picture 8" descr="messy_computer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504" y="1566091"/>
            <a:ext cx="5537398" cy="3740821"/>
          </a:xfrm>
          <a:prstGeom prst="rect">
            <a:avLst/>
          </a:prstGeom>
          <a:noFill/>
        </p:spPr>
      </p:pic>
      <p:pic>
        <p:nvPicPr>
          <p:cNvPr id="7178" name="Picture 10" descr="http://www.linuxjournal.com/ufiles/10625f2.inline_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88444" y="1408043"/>
            <a:ext cx="4246881" cy="2955122"/>
          </a:xfrm>
          <a:prstGeom prst="rect">
            <a:avLst/>
          </a:prstGeom>
          <a:solidFill>
            <a:schemeClr val="accent1">
              <a:alpha val="51000"/>
            </a:schemeClr>
          </a:solidFill>
        </p:spPr>
      </p:pic>
      <p:pic>
        <p:nvPicPr>
          <p:cNvPr id="13" name="Picture 12" descr="WordItOut-Word-cloud-1299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680" y="4111414"/>
            <a:ext cx="7477760" cy="373888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46520" y="3037850"/>
            <a:ext cx="782320" cy="8940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endParaRPr lang="en-US" sz="26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9619" y="7918029"/>
            <a:ext cx="12270482" cy="569045"/>
          </a:xfrm>
          <a:prstGeom prst="rect">
            <a:avLst/>
          </a:prstGeom>
          <a:noFill/>
        </p:spPr>
        <p:txBody>
          <a:bodyPr wrap="none" lIns="130032" tIns="65017" rIns="130032" bIns="65017" rtlCol="0">
            <a:spAutoFit/>
          </a:bodyPr>
          <a:lstStyle/>
          <a:p>
            <a:pPr algn="l" defTabSz="650164"/>
            <a:r>
              <a:rPr lang="en-US" sz="2800" b="1" dirty="0">
                <a:solidFill>
                  <a:srgbClr val="262626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“Great” news: </a:t>
            </a:r>
            <a:r>
              <a:rPr lang="en-US" sz="2800" b="1" u="sng" dirty="0">
                <a:solidFill>
                  <a:srgbClr val="262626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you have now become responsible for the data-center</a:t>
            </a:r>
            <a:r>
              <a:rPr lang="en-US" sz="2800" b="1" dirty="0">
                <a:solidFill>
                  <a:srgbClr val="262626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!</a:t>
            </a:r>
          </a:p>
        </p:txBody>
      </p:sp>
      <p:pic>
        <p:nvPicPr>
          <p:cNvPr id="6" name="Content Placeholder 5" descr="boxmover.gif"/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2632859" y="2575990"/>
            <a:ext cx="2709333" cy="4524587"/>
          </a:xfrm>
        </p:spPr>
      </p:pic>
      <p:pic>
        <p:nvPicPr>
          <p:cNvPr id="10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2437" y="6577876"/>
            <a:ext cx="1269338" cy="1269338"/>
          </a:xfrm>
          <a:prstGeom prst="rect">
            <a:avLst/>
          </a:prstGeom>
        </p:spPr>
      </p:pic>
      <p:pic>
        <p:nvPicPr>
          <p:cNvPr id="12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0105" y="5106925"/>
            <a:ext cx="1380405" cy="10868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989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48926" y="1704627"/>
            <a:ext cx="11568853" cy="6522719"/>
          </a:xfrm>
        </p:spPr>
        <p:txBody>
          <a:bodyPr/>
          <a:lstStyle/>
          <a:p>
            <a:pPr>
              <a:spcAft>
                <a:spcPts val="853"/>
              </a:spcAft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4000" dirty="0"/>
              <a:t>Directly managing your IaaS resources provides you with resource elasticity (CAPEX-free), but…</a:t>
            </a:r>
          </a:p>
          <a:p>
            <a:pPr>
              <a:buClr>
                <a:srgbClr val="FF0000"/>
              </a:buClr>
              <a:buFont typeface="Wingdings" pitchFamily="2" charset="2"/>
              <a:buChar char="O"/>
            </a:pPr>
            <a:r>
              <a:rPr lang="en-US" sz="4000" dirty="0"/>
              <a:t>The amount of soft-IT typically required to do so is … higher!</a:t>
            </a:r>
          </a:p>
          <a:p>
            <a:pPr lvl="1"/>
            <a:r>
              <a:rPr lang="en-US" sz="3400" dirty="0"/>
              <a:t>All of the traditional IT activities remain </a:t>
            </a:r>
            <a:br>
              <a:rPr lang="en-US" sz="3400" dirty="0"/>
            </a:br>
            <a:r>
              <a:rPr lang="en-US" sz="3400" dirty="0"/>
              <a:t>(maintain/patch/monitor OS+JVM+AS+DB++, etc.)</a:t>
            </a:r>
          </a:p>
          <a:p>
            <a:pPr lvl="1"/>
            <a:r>
              <a:rPr lang="en-US" sz="3400" dirty="0"/>
              <a:t>+ cloud-specific items: elasticity/security/automation</a:t>
            </a:r>
          </a:p>
          <a:p>
            <a:pPr lvl="1"/>
            <a:endParaRPr lang="en-US" sz="3400" dirty="0"/>
          </a:p>
          <a:p>
            <a:r>
              <a:rPr lang="en-US" sz="4000" dirty="0"/>
              <a:t>I can read your mind: this </a:t>
            </a:r>
            <a:r>
              <a:rPr lang="en-US" sz="4000" b="1" u="sng" dirty="0"/>
              <a:t>is</a:t>
            </a:r>
            <a:r>
              <a:rPr lang="en-US" sz="4000" dirty="0"/>
              <a:t> where you will start</a:t>
            </a:r>
          </a:p>
          <a:p>
            <a:r>
              <a:rPr lang="en-US" sz="4000" dirty="0"/>
              <a:t>My advice? Move on…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IaaS – Consequences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©2012 CloudBees, Inc. All Rights Reserved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4138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Cloud concepts are applied to </a:t>
            </a:r>
            <a:r>
              <a:rPr lang="en-US" sz="3600" b="1" dirty="0"/>
              <a:t>Applications</a:t>
            </a:r>
            <a:r>
              <a:rPr lang="en-US" sz="3600" dirty="0"/>
              <a:t> and </a:t>
            </a:r>
            <a:r>
              <a:rPr lang="en-US" sz="3600" b="1" dirty="0"/>
              <a:t>Data</a:t>
            </a:r>
          </a:p>
          <a:p>
            <a:pPr lvl="1"/>
            <a:r>
              <a:rPr lang="en-US" sz="2800" dirty="0"/>
              <a:t>On-demand, pay-as-you-go, elasticity, etc.</a:t>
            </a:r>
          </a:p>
          <a:p>
            <a:pPr lvl="1"/>
            <a:r>
              <a:rPr lang="en-US" sz="2800" dirty="0"/>
              <a:t>No need to handle updates, patches, scalability, failover, etc.</a:t>
            </a:r>
          </a:p>
          <a:p>
            <a:r>
              <a:rPr lang="fr-CH" sz="3600" dirty="0"/>
              <a:t>Development environment</a:t>
            </a:r>
            <a:endParaRPr lang="en-US" sz="3600" dirty="0"/>
          </a:p>
          <a:p>
            <a:pPr lvl="1"/>
            <a:r>
              <a:rPr lang="en-US" sz="2800" dirty="0"/>
              <a:t>“Give me my typical development </a:t>
            </a:r>
            <a:br>
              <a:rPr lang="en-US" sz="2800" dirty="0"/>
            </a:br>
            <a:r>
              <a:rPr lang="en-US" sz="2800" dirty="0"/>
              <a:t>environment and manage everything </a:t>
            </a:r>
            <a:br>
              <a:rPr lang="en-US" sz="2800" dirty="0"/>
            </a:br>
            <a:r>
              <a:rPr lang="en-US" sz="2800" dirty="0"/>
              <a:t>else for me – servers, scalability, etc.”</a:t>
            </a:r>
          </a:p>
          <a:p>
            <a:r>
              <a:rPr lang="fr-FR" sz="3600" dirty="0"/>
              <a:t>User point of </a:t>
            </a:r>
            <a:r>
              <a:rPr lang="fr-FR" sz="3600" dirty="0" err="1"/>
              <a:t>view</a:t>
            </a:r>
            <a:endParaRPr lang="fr-FR" sz="3600" dirty="0"/>
          </a:p>
          <a:p>
            <a:pPr lvl="1"/>
            <a:r>
              <a:rPr lang="en-US" sz="2800" dirty="0"/>
              <a:t>Custom applications</a:t>
            </a:r>
          </a:p>
          <a:p>
            <a:pPr lvl="1"/>
            <a:r>
              <a:rPr lang="en-US" sz="2800" u="sng" dirty="0"/>
              <a:t>Harder to “grasp” initially</a:t>
            </a:r>
          </a:p>
        </p:txBody>
      </p:sp>
      <p:sp>
        <p:nvSpPr>
          <p:cNvPr id="2765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PaaS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©2012 CloudBees, Inc. All Rights Reserved</a:t>
            </a:r>
            <a:endParaRPr lang="en-US" dirty="0"/>
          </a:p>
        </p:txBody>
      </p:sp>
      <p:pic>
        <p:nvPicPr>
          <p:cNvPr id="27653" name="Picture 4" descr="PlatformAsAServic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1851" y="4123494"/>
            <a:ext cx="4617156" cy="3061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53727" y="7901136"/>
            <a:ext cx="12169353" cy="748921"/>
          </a:xfrm>
          <a:prstGeom prst="rect">
            <a:avLst/>
          </a:prstGeom>
        </p:spPr>
        <p:txBody>
          <a:bodyPr wrap="square" lIns="91435" tIns="45718" rIns="91435" bIns="45718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FF6600"/>
                </a:solidFill>
                <a:latin typeface="+mj-lt"/>
              </a:rPr>
              <a:t>This is a </a:t>
            </a:r>
            <a:r>
              <a:rPr lang="en-US" b="1" u="sng" dirty="0">
                <a:solidFill>
                  <a:srgbClr val="FF6600"/>
                </a:solidFill>
                <a:latin typeface="+mj-lt"/>
              </a:rPr>
              <a:t>Service</a:t>
            </a:r>
            <a:r>
              <a:rPr lang="en-US" dirty="0">
                <a:solidFill>
                  <a:srgbClr val="FF6600"/>
                </a:solidFill>
                <a:latin typeface="+mj-lt"/>
              </a:rPr>
              <a:t>, not just some </a:t>
            </a:r>
            <a:r>
              <a:rPr lang="en-US" b="1" dirty="0">
                <a:solidFill>
                  <a:srgbClr val="FF6600"/>
                </a:solidFill>
                <a:latin typeface="+mj-lt"/>
              </a:rPr>
              <a:t>Software</a:t>
            </a:r>
            <a:r>
              <a:rPr lang="en-US" dirty="0">
                <a:solidFill>
                  <a:srgbClr val="FF6600"/>
                </a:solidFill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="" xmlns:p14="http://schemas.microsoft.com/office/powerpoint/2010/main" val="251711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848924" y="1433693"/>
            <a:ext cx="11749476" cy="6522719"/>
          </a:xfrm>
        </p:spPr>
        <p:txBody>
          <a:bodyPr/>
          <a:lstStyle/>
          <a:p>
            <a:r>
              <a:rPr lang="en-US" sz="3400" dirty="0"/>
              <a:t>Could I please get a « Private PaaS »?</a:t>
            </a:r>
          </a:p>
          <a:p>
            <a:pPr lvl="1"/>
            <a:r>
              <a:rPr lang="en-US" sz="2800" dirty="0"/>
              <a:t>Sure! We can also sell you a private jet!</a:t>
            </a:r>
          </a:p>
          <a:p>
            <a:pPr lvl="1">
              <a:spcAft>
                <a:spcPts val="853"/>
              </a:spcAft>
            </a:pPr>
            <a:r>
              <a:rPr lang="en-US" sz="2800" dirty="0"/>
              <a:t>Very tempting! All of the advantages but </a:t>
            </a:r>
            <a:r>
              <a:rPr lang="en-US" sz="2800" dirty="0" smtClean="0"/>
              <a:t>no “hard decision” </a:t>
            </a:r>
            <a:r>
              <a:rPr lang="en-US" sz="2800" dirty="0"/>
              <a:t>about the cloud is needed! And I’ll be able to customize it!</a:t>
            </a:r>
          </a:p>
          <a:p>
            <a:r>
              <a:rPr lang="en-US" sz="3400" dirty="0"/>
              <a:t>Yes, but…</a:t>
            </a:r>
          </a:p>
          <a:p>
            <a:pPr lvl="1"/>
            <a:r>
              <a:rPr lang="en-US" sz="2800" dirty="0"/>
              <a:t>A great part of the value from a PaaS comes from the « S »: </a:t>
            </a:r>
            <a:r>
              <a:rPr lang="en-US" sz="2800" u="sng" dirty="0"/>
              <a:t>SERVICE</a:t>
            </a:r>
          </a:p>
          <a:p>
            <a:pPr lvl="2">
              <a:spcAft>
                <a:spcPts val="853"/>
              </a:spcAft>
            </a:pPr>
            <a:r>
              <a:rPr lang="en-US" sz="2600" dirty="0"/>
              <a:t>With a public PaaS, you are outsourcing your Operations &amp; </a:t>
            </a:r>
            <a:r>
              <a:rPr lang="en-US" sz="2600" dirty="0" err="1"/>
              <a:t>DevOps</a:t>
            </a:r>
            <a:endParaRPr lang="en-US" sz="2600" dirty="0"/>
          </a:p>
          <a:p>
            <a:pPr lvl="1">
              <a:spcAft>
                <a:spcPts val="853"/>
              </a:spcAft>
            </a:pPr>
            <a:r>
              <a:rPr lang="en-US" sz="2800" dirty="0"/>
              <a:t>With a Private PaaS you’ll get a better « interface » between DEV and IT compared to traditional middleware, </a:t>
            </a:r>
            <a:r>
              <a:rPr lang="en-US" sz="2800" dirty="0" smtClean="0"/>
              <a:t>but, overall, you </a:t>
            </a:r>
            <a:r>
              <a:rPr lang="en-US" sz="2800" dirty="0"/>
              <a:t>remain in charge of all operations!</a:t>
            </a:r>
          </a:p>
          <a:p>
            <a:pPr lvl="1"/>
            <a:r>
              <a:rPr lang="en-US" sz="2800" dirty="0"/>
              <a:t>And remember: Customization is the root of all evil!</a:t>
            </a:r>
          </a:p>
          <a:p>
            <a:pPr lvl="2"/>
            <a:r>
              <a:rPr lang="en-US" sz="2600" dirty="0"/>
              <a:t>« Can I get a 160V plug just for this toaster? »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48925" y="397371"/>
            <a:ext cx="11385974" cy="1034062"/>
          </a:xfrm>
        </p:spPr>
        <p:txBody>
          <a:bodyPr/>
          <a:lstStyle/>
          <a:p>
            <a:r>
              <a:rPr lang="en-US" dirty="0" smtClean="0"/>
              <a:t>One last warning…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©2012 CloudBees, Inc. All Rights Reserved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3828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am I telling you all of this?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Enter into the world of CloudBees!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©2012 Cloud Bees, Inc. All Rights Reserved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val 91"/>
          <p:cNvSpPr/>
          <p:nvPr/>
        </p:nvSpPr>
        <p:spPr>
          <a:xfrm>
            <a:off x="8748440" y="2804765"/>
            <a:ext cx="1756123" cy="1221935"/>
          </a:xfrm>
          <a:prstGeom prst="ellipse">
            <a:avLst/>
          </a:prstGeom>
          <a:solidFill>
            <a:srgbClr val="C0C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endParaRPr lang="en-US" sz="26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©2012 CloudBees, Inc. All Rights Reserved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822528" y="374348"/>
            <a:ext cx="11385973" cy="1034062"/>
          </a:xfrm>
        </p:spPr>
        <p:txBody>
          <a:bodyPr/>
          <a:lstStyle/>
          <a:p>
            <a:r>
              <a:rPr lang="en-US" dirty="0" smtClean="0"/>
              <a:t>Why does CloudBees rock?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39275" y="5571417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Configure OS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61343" y="5571417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Secure OS</a:t>
            </a:r>
          </a:p>
        </p:txBody>
      </p:sp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>
            <a:off x="2443981" y="5716299"/>
            <a:ext cx="317360" cy="0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12" name="Rounded Rectangle 11"/>
          <p:cNvSpPr/>
          <p:nvPr/>
        </p:nvSpPr>
        <p:spPr>
          <a:xfrm>
            <a:off x="4483412" y="5572789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Setup JVM</a:t>
            </a:r>
          </a:p>
        </p:txBody>
      </p:sp>
      <p:cxnSp>
        <p:nvCxnSpPr>
          <p:cNvPr id="13" name="Straight Arrow Connector 12"/>
          <p:cNvCxnSpPr>
            <a:stCxn id="7" idx="3"/>
            <a:endCxn id="12" idx="1"/>
          </p:cNvCxnSpPr>
          <p:nvPr/>
        </p:nvCxnSpPr>
        <p:spPr>
          <a:xfrm>
            <a:off x="4166049" y="5716300"/>
            <a:ext cx="317360" cy="1372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14" name="Rounded Rectangle 13"/>
          <p:cNvSpPr/>
          <p:nvPr/>
        </p:nvSpPr>
        <p:spPr>
          <a:xfrm>
            <a:off x="1039275" y="5957480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Install AS on OS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61343" y="5957480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Configure AS</a:t>
            </a:r>
          </a:p>
        </p:txBody>
      </p:sp>
      <p:cxnSp>
        <p:nvCxnSpPr>
          <p:cNvPr id="16" name="Straight Arrow Connector 15"/>
          <p:cNvCxnSpPr>
            <a:stCxn id="14" idx="3"/>
            <a:endCxn id="15" idx="1"/>
          </p:cNvCxnSpPr>
          <p:nvPr/>
        </p:nvCxnSpPr>
        <p:spPr>
          <a:xfrm>
            <a:off x="2443981" y="6102363"/>
            <a:ext cx="317360" cy="0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17" name="Rounded Rectangle 16"/>
          <p:cNvSpPr/>
          <p:nvPr/>
        </p:nvSpPr>
        <p:spPr>
          <a:xfrm>
            <a:off x="4483412" y="5958853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Secure AS</a:t>
            </a:r>
          </a:p>
        </p:txBody>
      </p:sp>
      <p:cxnSp>
        <p:nvCxnSpPr>
          <p:cNvPr id="18" name="Straight Arrow Connector 17"/>
          <p:cNvCxnSpPr>
            <a:stCxn id="15" idx="3"/>
            <a:endCxn id="17" idx="1"/>
          </p:cNvCxnSpPr>
          <p:nvPr/>
        </p:nvCxnSpPr>
        <p:spPr>
          <a:xfrm>
            <a:off x="4166049" y="6102365"/>
            <a:ext cx="317360" cy="1372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20" name="Shape 19"/>
          <p:cNvCxnSpPr>
            <a:stCxn id="12" idx="3"/>
            <a:endCxn id="14" idx="1"/>
          </p:cNvCxnSpPr>
          <p:nvPr/>
        </p:nvCxnSpPr>
        <p:spPr>
          <a:xfrm flipH="1">
            <a:off x="1039277" y="5717672"/>
            <a:ext cx="4848843" cy="384691"/>
          </a:xfrm>
          <a:prstGeom prst="bentConnector5">
            <a:avLst>
              <a:gd name="adj1" fmla="val -6705"/>
              <a:gd name="adj2" fmla="val 50000"/>
              <a:gd name="adj3" fmla="val 106705"/>
            </a:avLst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21" name="Rounded Rectangle 20"/>
          <p:cNvSpPr/>
          <p:nvPr/>
        </p:nvSpPr>
        <p:spPr>
          <a:xfrm>
            <a:off x="1039275" y="3415732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  <a:sym typeface="Wingdings" pitchFamily="2" charset="2"/>
              </a:rPr>
              <a:t>provision nodes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761343" y="3415732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Install load-balancer (LB)</a:t>
            </a:r>
          </a:p>
        </p:txBody>
      </p:sp>
      <p:cxnSp>
        <p:nvCxnSpPr>
          <p:cNvPr id="23" name="Straight Arrow Connector 22"/>
          <p:cNvCxnSpPr>
            <a:stCxn id="21" idx="3"/>
            <a:endCxn id="22" idx="1"/>
          </p:cNvCxnSpPr>
          <p:nvPr/>
        </p:nvCxnSpPr>
        <p:spPr>
          <a:xfrm>
            <a:off x="2443981" y="3560614"/>
            <a:ext cx="317360" cy="0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24" name="Rounded Rectangle 23"/>
          <p:cNvSpPr/>
          <p:nvPr/>
        </p:nvSpPr>
        <p:spPr>
          <a:xfrm>
            <a:off x="4483412" y="3417104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Configure LB</a:t>
            </a:r>
          </a:p>
        </p:txBody>
      </p:sp>
      <p:cxnSp>
        <p:nvCxnSpPr>
          <p:cNvPr id="25" name="Straight Arrow Connector 24"/>
          <p:cNvCxnSpPr>
            <a:stCxn id="22" idx="3"/>
            <a:endCxn id="24" idx="1"/>
          </p:cNvCxnSpPr>
          <p:nvPr/>
        </p:nvCxnSpPr>
        <p:spPr>
          <a:xfrm>
            <a:off x="4166049" y="3560615"/>
            <a:ext cx="317360" cy="1372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27" name="Rounded Rectangle 26"/>
          <p:cNvSpPr/>
          <p:nvPr/>
        </p:nvSpPr>
        <p:spPr>
          <a:xfrm>
            <a:off x="1039275" y="3800422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Secure LB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761343" y="3800422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Setup BC for cluster</a:t>
            </a:r>
          </a:p>
        </p:txBody>
      </p:sp>
      <p:cxnSp>
        <p:nvCxnSpPr>
          <p:cNvPr id="29" name="Straight Arrow Connector 28"/>
          <p:cNvCxnSpPr>
            <a:stCxn id="27" idx="3"/>
            <a:endCxn id="28" idx="1"/>
          </p:cNvCxnSpPr>
          <p:nvPr/>
        </p:nvCxnSpPr>
        <p:spPr>
          <a:xfrm>
            <a:off x="2443981" y="3945304"/>
            <a:ext cx="317360" cy="0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30" name="Rounded Rectangle 29"/>
          <p:cNvSpPr/>
          <p:nvPr/>
        </p:nvSpPr>
        <p:spPr>
          <a:xfrm>
            <a:off x="4483412" y="3801794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QA cluster</a:t>
            </a:r>
          </a:p>
        </p:txBody>
      </p:sp>
      <p:cxnSp>
        <p:nvCxnSpPr>
          <p:cNvPr id="31" name="Straight Arrow Connector 30"/>
          <p:cNvCxnSpPr>
            <a:stCxn id="28" idx="3"/>
            <a:endCxn id="30" idx="1"/>
          </p:cNvCxnSpPr>
          <p:nvPr/>
        </p:nvCxnSpPr>
        <p:spPr>
          <a:xfrm>
            <a:off x="4166049" y="3945305"/>
            <a:ext cx="317360" cy="1372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32" name="Shape 31"/>
          <p:cNvCxnSpPr>
            <a:stCxn id="24" idx="3"/>
            <a:endCxn id="27" idx="1"/>
          </p:cNvCxnSpPr>
          <p:nvPr/>
        </p:nvCxnSpPr>
        <p:spPr>
          <a:xfrm flipH="1">
            <a:off x="1039277" y="3561987"/>
            <a:ext cx="4848843" cy="383317"/>
          </a:xfrm>
          <a:prstGeom prst="bentConnector5">
            <a:avLst>
              <a:gd name="adj1" fmla="val -6705"/>
              <a:gd name="adj2" fmla="val 50000"/>
              <a:gd name="adj3" fmla="val 106705"/>
            </a:avLst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33" name="Rounded Rectangle 32"/>
          <p:cNvSpPr/>
          <p:nvPr/>
        </p:nvSpPr>
        <p:spPr>
          <a:xfrm>
            <a:off x="1039275" y="4185113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Configure DNS</a:t>
            </a:r>
          </a:p>
        </p:txBody>
      </p:sp>
      <p:cxnSp>
        <p:nvCxnSpPr>
          <p:cNvPr id="38" name="Shape 37"/>
          <p:cNvCxnSpPr>
            <a:stCxn id="30" idx="3"/>
            <a:endCxn id="33" idx="1"/>
          </p:cNvCxnSpPr>
          <p:nvPr/>
        </p:nvCxnSpPr>
        <p:spPr>
          <a:xfrm flipH="1">
            <a:off x="1039277" y="3946680"/>
            <a:ext cx="4848843" cy="383319"/>
          </a:xfrm>
          <a:prstGeom prst="bentConnector5">
            <a:avLst>
              <a:gd name="adj1" fmla="val -6705"/>
              <a:gd name="adj2" fmla="val 50000"/>
              <a:gd name="adj3" fmla="val 106705"/>
            </a:avLst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45" name="TextBox 44"/>
          <p:cNvSpPr txBox="1"/>
          <p:nvPr/>
        </p:nvSpPr>
        <p:spPr>
          <a:xfrm>
            <a:off x="821058" y="5347207"/>
            <a:ext cx="1940282" cy="306409"/>
          </a:xfrm>
          <a:prstGeom prst="rect">
            <a:avLst/>
          </a:prstGeom>
          <a:noFill/>
          <a:ln w="3175">
            <a:noFill/>
          </a:ln>
        </p:spPr>
        <p:txBody>
          <a:bodyPr wrap="square" lIns="130032" tIns="65017" rIns="130032" bIns="65017" rtlCol="0">
            <a:spAutoFit/>
          </a:bodyPr>
          <a:lstStyle/>
          <a:p>
            <a:pPr algn="l" defTabSz="650164"/>
            <a:r>
              <a:rPr lang="en-US" sz="1100" b="1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Provision node: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21056" y="3154746"/>
            <a:ext cx="2217751" cy="306409"/>
          </a:xfrm>
          <a:prstGeom prst="rect">
            <a:avLst/>
          </a:prstGeom>
          <a:noFill/>
          <a:ln w="3175">
            <a:noFill/>
          </a:ln>
        </p:spPr>
        <p:txBody>
          <a:bodyPr wrap="square" lIns="130032" tIns="65017" rIns="130032" bIns="65017" rtlCol="0">
            <a:spAutoFit/>
          </a:bodyPr>
          <a:lstStyle/>
          <a:p>
            <a:pPr algn="l" defTabSz="650164"/>
            <a:r>
              <a:rPr lang="en-US" sz="1100" b="1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Provision cluster: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039275" y="4686570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  <a:sym typeface="Wingdings" pitchFamily="2" charset="2"/>
              </a:rPr>
              <a:t> </a:t>
            </a:r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Provision node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2761343" y="4686570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Install DB</a:t>
            </a:r>
          </a:p>
        </p:txBody>
      </p:sp>
      <p:cxnSp>
        <p:nvCxnSpPr>
          <p:cNvPr id="67" name="Straight Arrow Connector 66"/>
          <p:cNvCxnSpPr>
            <a:stCxn id="65" idx="3"/>
            <a:endCxn id="66" idx="1"/>
          </p:cNvCxnSpPr>
          <p:nvPr/>
        </p:nvCxnSpPr>
        <p:spPr>
          <a:xfrm>
            <a:off x="2443981" y="4831452"/>
            <a:ext cx="317360" cy="0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68" name="Rounded Rectangle 67"/>
          <p:cNvSpPr/>
          <p:nvPr/>
        </p:nvSpPr>
        <p:spPr>
          <a:xfrm>
            <a:off x="4483412" y="4687942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Configure DB</a:t>
            </a:r>
          </a:p>
        </p:txBody>
      </p:sp>
      <p:cxnSp>
        <p:nvCxnSpPr>
          <p:cNvPr id="69" name="Straight Arrow Connector 68"/>
          <p:cNvCxnSpPr>
            <a:stCxn id="66" idx="3"/>
            <a:endCxn id="68" idx="1"/>
          </p:cNvCxnSpPr>
          <p:nvPr/>
        </p:nvCxnSpPr>
        <p:spPr>
          <a:xfrm>
            <a:off x="4166049" y="4831453"/>
            <a:ext cx="317360" cy="1372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70" name="Rounded Rectangle 69"/>
          <p:cNvSpPr/>
          <p:nvPr/>
        </p:nvSpPr>
        <p:spPr>
          <a:xfrm>
            <a:off x="1039275" y="5072633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Secure DB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2761343" y="5072633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Setup BC for DB</a:t>
            </a:r>
          </a:p>
        </p:txBody>
      </p:sp>
      <p:cxnSp>
        <p:nvCxnSpPr>
          <p:cNvPr id="72" name="Straight Arrow Connector 71"/>
          <p:cNvCxnSpPr>
            <a:stCxn id="70" idx="3"/>
            <a:endCxn id="71" idx="1"/>
          </p:cNvCxnSpPr>
          <p:nvPr/>
        </p:nvCxnSpPr>
        <p:spPr>
          <a:xfrm>
            <a:off x="2443981" y="5217516"/>
            <a:ext cx="317360" cy="0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75" name="Shape 74"/>
          <p:cNvCxnSpPr>
            <a:stCxn id="68" idx="3"/>
            <a:endCxn id="70" idx="1"/>
          </p:cNvCxnSpPr>
          <p:nvPr/>
        </p:nvCxnSpPr>
        <p:spPr>
          <a:xfrm flipH="1">
            <a:off x="1039277" y="4832825"/>
            <a:ext cx="4848843" cy="384691"/>
          </a:xfrm>
          <a:prstGeom prst="bentConnector5">
            <a:avLst>
              <a:gd name="adj1" fmla="val -6705"/>
              <a:gd name="adj2" fmla="val 50000"/>
              <a:gd name="adj3" fmla="val 106705"/>
            </a:avLst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76" name="TextBox 75"/>
          <p:cNvSpPr txBox="1"/>
          <p:nvPr/>
        </p:nvSpPr>
        <p:spPr>
          <a:xfrm>
            <a:off x="821061" y="4460336"/>
            <a:ext cx="1806511" cy="306409"/>
          </a:xfrm>
          <a:prstGeom prst="rect">
            <a:avLst/>
          </a:prstGeom>
          <a:noFill/>
          <a:ln w="3175">
            <a:noFill/>
          </a:ln>
        </p:spPr>
        <p:txBody>
          <a:bodyPr wrap="square" lIns="130032" tIns="65017" rIns="130032" bIns="65017" rtlCol="0">
            <a:spAutoFit/>
          </a:bodyPr>
          <a:lstStyle/>
          <a:p>
            <a:pPr algn="l" defTabSz="650164"/>
            <a:r>
              <a:rPr lang="en-US" sz="1100" b="1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Provision DB: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1039275" y="2548653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  <a:sym typeface="Wingdings" pitchFamily="2" charset="2"/>
              </a:rPr>
              <a:t> </a:t>
            </a:r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Provision cluster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2761343" y="2548653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Provision DB</a:t>
            </a:r>
          </a:p>
        </p:txBody>
      </p:sp>
      <p:cxnSp>
        <p:nvCxnSpPr>
          <p:cNvPr id="79" name="Straight Arrow Connector 78"/>
          <p:cNvCxnSpPr>
            <a:stCxn id="77" idx="3"/>
            <a:endCxn id="78" idx="1"/>
          </p:cNvCxnSpPr>
          <p:nvPr/>
        </p:nvCxnSpPr>
        <p:spPr>
          <a:xfrm>
            <a:off x="2443981" y="2693535"/>
            <a:ext cx="317360" cy="0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80" name="Rounded Rectangle 79"/>
          <p:cNvSpPr/>
          <p:nvPr/>
        </p:nvSpPr>
        <p:spPr>
          <a:xfrm>
            <a:off x="4483412" y="2550025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Deploy schema</a:t>
            </a:r>
          </a:p>
        </p:txBody>
      </p:sp>
      <p:cxnSp>
        <p:nvCxnSpPr>
          <p:cNvPr id="81" name="Straight Arrow Connector 80"/>
          <p:cNvCxnSpPr>
            <a:stCxn id="78" idx="3"/>
            <a:endCxn id="80" idx="1"/>
          </p:cNvCxnSpPr>
          <p:nvPr/>
        </p:nvCxnSpPr>
        <p:spPr>
          <a:xfrm>
            <a:off x="4166049" y="2693536"/>
            <a:ext cx="317360" cy="1372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82" name="Rounded Rectangle 81"/>
          <p:cNvSpPr/>
          <p:nvPr/>
        </p:nvSpPr>
        <p:spPr>
          <a:xfrm>
            <a:off x="1039275" y="2934715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Deploy App to each node</a:t>
            </a:r>
          </a:p>
        </p:txBody>
      </p:sp>
      <p:cxnSp>
        <p:nvCxnSpPr>
          <p:cNvPr id="87" name="Shape 86"/>
          <p:cNvCxnSpPr>
            <a:stCxn id="80" idx="3"/>
            <a:endCxn id="82" idx="1"/>
          </p:cNvCxnSpPr>
          <p:nvPr/>
        </p:nvCxnSpPr>
        <p:spPr>
          <a:xfrm flipH="1">
            <a:off x="1039277" y="2694908"/>
            <a:ext cx="4848843" cy="384690"/>
          </a:xfrm>
          <a:prstGeom prst="bentConnector5">
            <a:avLst>
              <a:gd name="adj1" fmla="val -6705"/>
              <a:gd name="adj2" fmla="val 50000"/>
              <a:gd name="adj3" fmla="val 106705"/>
            </a:avLst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88" name="TextBox 87"/>
          <p:cNvSpPr txBox="1"/>
          <p:nvPr/>
        </p:nvSpPr>
        <p:spPr>
          <a:xfrm>
            <a:off x="821057" y="2252193"/>
            <a:ext cx="1026378" cy="306409"/>
          </a:xfrm>
          <a:prstGeom prst="rect">
            <a:avLst/>
          </a:prstGeom>
          <a:noFill/>
          <a:ln w="3175">
            <a:noFill/>
          </a:ln>
        </p:spPr>
        <p:txBody>
          <a:bodyPr wrap="none" lIns="130032" tIns="65017" rIns="130032" bIns="65017" rtlCol="0">
            <a:spAutoFit/>
          </a:bodyPr>
          <a:lstStyle/>
          <a:p>
            <a:pPr algn="l" defTabSz="650164"/>
            <a:r>
              <a:rPr lang="en-US" sz="1100" b="1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Deploy App: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627569" y="2947884"/>
            <a:ext cx="3273334" cy="30640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30032" tIns="65017" rIns="130032" bIns="65017" rtlCol="0">
            <a:spAutoFit/>
          </a:bodyPr>
          <a:lstStyle/>
          <a:p>
            <a:pPr algn="l" defTabSz="650164"/>
            <a:r>
              <a:rPr lang="en-US" sz="1100" i="1" dirty="0">
                <a:solidFill>
                  <a:srgbClr val="262626"/>
                </a:solidFill>
                <a:latin typeface="PT Sans" pitchFamily="34" charset="0"/>
              </a:rPr>
              <a:t>(not a transparent update process)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1040747" y="6612001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 err="1">
                <a:solidFill>
                  <a:prstClr val="white"/>
                </a:solidFill>
                <a:latin typeface="PT Sans" pitchFamily="34" charset="0"/>
                <a:sym typeface="Wingdings" pitchFamily="2" charset="2"/>
              </a:rPr>
              <a:t>Analyse</a:t>
            </a:r>
            <a:r>
              <a:rPr lang="en-US" sz="1000" dirty="0">
                <a:solidFill>
                  <a:prstClr val="white"/>
                </a:solidFill>
                <a:latin typeface="PT Sans" pitchFamily="34" charset="0"/>
                <a:sym typeface="Wingdings" pitchFamily="2" charset="2"/>
              </a:rPr>
              <a:t> sec. bulletins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2762815" y="6612001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 err="1">
                <a:solidFill>
                  <a:prstClr val="white"/>
                </a:solidFill>
                <a:latin typeface="PT Sans" pitchFamily="34" charset="0"/>
              </a:rPr>
              <a:t>Analyse</a:t>
            </a:r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 QA bulletins</a:t>
            </a:r>
          </a:p>
        </p:txBody>
      </p:sp>
      <p:cxnSp>
        <p:nvCxnSpPr>
          <p:cNvPr id="98" name="Straight Arrow Connector 97"/>
          <p:cNvCxnSpPr>
            <a:stCxn id="96" idx="3"/>
            <a:endCxn id="97" idx="1"/>
          </p:cNvCxnSpPr>
          <p:nvPr/>
        </p:nvCxnSpPr>
        <p:spPr>
          <a:xfrm>
            <a:off x="2445453" y="6756884"/>
            <a:ext cx="317360" cy="0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99" name="Rounded Rectangle 98"/>
          <p:cNvSpPr/>
          <p:nvPr/>
        </p:nvSpPr>
        <p:spPr>
          <a:xfrm>
            <a:off x="4484884" y="6613374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 err="1">
                <a:solidFill>
                  <a:prstClr val="white"/>
                </a:solidFill>
                <a:latin typeface="PT Sans" pitchFamily="34" charset="0"/>
              </a:rPr>
              <a:t>Analyse</a:t>
            </a:r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 AS/OS logs</a:t>
            </a:r>
          </a:p>
        </p:txBody>
      </p:sp>
      <p:cxnSp>
        <p:nvCxnSpPr>
          <p:cNvPr id="100" name="Straight Arrow Connector 99"/>
          <p:cNvCxnSpPr>
            <a:stCxn id="97" idx="3"/>
            <a:endCxn id="99" idx="1"/>
          </p:cNvCxnSpPr>
          <p:nvPr/>
        </p:nvCxnSpPr>
        <p:spPr>
          <a:xfrm>
            <a:off x="4167521" y="6756886"/>
            <a:ext cx="317360" cy="1372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101" name="Rounded Rectangle 100"/>
          <p:cNvSpPr/>
          <p:nvPr/>
        </p:nvSpPr>
        <p:spPr>
          <a:xfrm>
            <a:off x="1040747" y="6996691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maintain OS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762815" y="6996691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maintain JVM</a:t>
            </a:r>
          </a:p>
        </p:txBody>
      </p:sp>
      <p:cxnSp>
        <p:nvCxnSpPr>
          <p:cNvPr id="103" name="Straight Arrow Connector 102"/>
          <p:cNvCxnSpPr>
            <a:stCxn id="101" idx="3"/>
            <a:endCxn id="102" idx="1"/>
          </p:cNvCxnSpPr>
          <p:nvPr/>
        </p:nvCxnSpPr>
        <p:spPr>
          <a:xfrm>
            <a:off x="2445453" y="7141574"/>
            <a:ext cx="317360" cy="0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104" name="Rounded Rectangle 103"/>
          <p:cNvSpPr/>
          <p:nvPr/>
        </p:nvSpPr>
        <p:spPr>
          <a:xfrm>
            <a:off x="4484884" y="6998063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maintain AS</a:t>
            </a:r>
          </a:p>
        </p:txBody>
      </p:sp>
      <p:cxnSp>
        <p:nvCxnSpPr>
          <p:cNvPr id="105" name="Straight Arrow Connector 104"/>
          <p:cNvCxnSpPr>
            <a:stCxn id="102" idx="3"/>
            <a:endCxn id="104" idx="1"/>
          </p:cNvCxnSpPr>
          <p:nvPr/>
        </p:nvCxnSpPr>
        <p:spPr>
          <a:xfrm>
            <a:off x="4167521" y="7141576"/>
            <a:ext cx="317360" cy="1372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106" name="Shape 105"/>
          <p:cNvCxnSpPr>
            <a:stCxn id="99" idx="3"/>
            <a:endCxn id="101" idx="1"/>
          </p:cNvCxnSpPr>
          <p:nvPr/>
        </p:nvCxnSpPr>
        <p:spPr>
          <a:xfrm flipH="1">
            <a:off x="1040749" y="6758258"/>
            <a:ext cx="4848843" cy="383317"/>
          </a:xfrm>
          <a:prstGeom prst="bentConnector5">
            <a:avLst>
              <a:gd name="adj1" fmla="val -6705"/>
              <a:gd name="adj2" fmla="val 50000"/>
              <a:gd name="adj3" fmla="val 106705"/>
            </a:avLst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107" name="Rounded Rectangle 106"/>
          <p:cNvSpPr/>
          <p:nvPr/>
        </p:nvSpPr>
        <p:spPr>
          <a:xfrm>
            <a:off x="1040747" y="7381382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maintain DB</a:t>
            </a:r>
          </a:p>
        </p:txBody>
      </p:sp>
      <p:cxnSp>
        <p:nvCxnSpPr>
          <p:cNvPr id="108" name="Shape 107"/>
          <p:cNvCxnSpPr>
            <a:stCxn id="104" idx="3"/>
            <a:endCxn id="107" idx="1"/>
          </p:cNvCxnSpPr>
          <p:nvPr/>
        </p:nvCxnSpPr>
        <p:spPr>
          <a:xfrm flipH="1">
            <a:off x="1040749" y="7142950"/>
            <a:ext cx="4848843" cy="383319"/>
          </a:xfrm>
          <a:prstGeom prst="bentConnector5">
            <a:avLst>
              <a:gd name="adj1" fmla="val -6705"/>
              <a:gd name="adj2" fmla="val 50000"/>
              <a:gd name="adj3" fmla="val 106705"/>
            </a:avLst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109" name="TextBox 108"/>
          <p:cNvSpPr txBox="1"/>
          <p:nvPr/>
        </p:nvSpPr>
        <p:spPr>
          <a:xfrm>
            <a:off x="822528" y="6314893"/>
            <a:ext cx="3662353" cy="306409"/>
          </a:xfrm>
          <a:prstGeom prst="rect">
            <a:avLst/>
          </a:prstGeom>
          <a:noFill/>
          <a:ln w="3175">
            <a:noFill/>
          </a:ln>
        </p:spPr>
        <p:txBody>
          <a:bodyPr wrap="square" lIns="130032" tIns="65017" rIns="130032" bIns="65017" rtlCol="0">
            <a:spAutoFit/>
          </a:bodyPr>
          <a:lstStyle/>
          <a:p>
            <a:pPr algn="l" defTabSz="650164"/>
            <a:r>
              <a:rPr lang="en-US" sz="1100" b="1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Manage environment (</a:t>
            </a:r>
            <a:r>
              <a:rPr lang="en-US" sz="1100" b="1" dirty="0">
                <a:solidFill>
                  <a:srgbClr val="FF0000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recurring</a:t>
            </a:r>
            <a:r>
              <a:rPr lang="en-US" sz="1100" b="1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)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2762815" y="7393207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maintain FW</a:t>
            </a:r>
          </a:p>
        </p:txBody>
      </p:sp>
      <p:cxnSp>
        <p:nvCxnSpPr>
          <p:cNvPr id="111" name="Straight Arrow Connector 110"/>
          <p:cNvCxnSpPr>
            <a:stCxn id="107" idx="3"/>
            <a:endCxn id="110" idx="1"/>
          </p:cNvCxnSpPr>
          <p:nvPr/>
        </p:nvCxnSpPr>
        <p:spPr>
          <a:xfrm>
            <a:off x="2445453" y="7526265"/>
            <a:ext cx="317360" cy="11824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112" name="Rounded Rectangle 111"/>
          <p:cNvSpPr/>
          <p:nvPr/>
        </p:nvSpPr>
        <p:spPr>
          <a:xfrm>
            <a:off x="4484884" y="7394579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Validate/QA stack</a:t>
            </a:r>
          </a:p>
        </p:txBody>
      </p:sp>
      <p:cxnSp>
        <p:nvCxnSpPr>
          <p:cNvPr id="113" name="Straight Arrow Connector 112"/>
          <p:cNvCxnSpPr>
            <a:stCxn id="110" idx="3"/>
            <a:endCxn id="112" idx="1"/>
          </p:cNvCxnSpPr>
          <p:nvPr/>
        </p:nvCxnSpPr>
        <p:spPr>
          <a:xfrm>
            <a:off x="4167521" y="7538090"/>
            <a:ext cx="317360" cy="1372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115" name="Rounded Rectangle 114"/>
          <p:cNvSpPr/>
          <p:nvPr/>
        </p:nvSpPr>
        <p:spPr>
          <a:xfrm>
            <a:off x="1040744" y="7896035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  <a:sym typeface="Wingdings" pitchFamily="2" charset="2"/>
              </a:rPr>
              <a:t>Measure App performance</a:t>
            </a:r>
            <a:endParaRPr lang="en-US" sz="1000" dirty="0">
              <a:solidFill>
                <a:prstClr val="white"/>
              </a:solidFill>
              <a:latin typeface="PT Sans" pitchFamily="34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2762812" y="7896035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Acquire Hardware</a:t>
            </a:r>
          </a:p>
        </p:txBody>
      </p:sp>
      <p:cxnSp>
        <p:nvCxnSpPr>
          <p:cNvPr id="117" name="Straight Arrow Connector 116"/>
          <p:cNvCxnSpPr>
            <a:stCxn id="115" idx="3"/>
            <a:endCxn id="116" idx="1"/>
          </p:cNvCxnSpPr>
          <p:nvPr/>
        </p:nvCxnSpPr>
        <p:spPr>
          <a:xfrm>
            <a:off x="2445452" y="8040917"/>
            <a:ext cx="317360" cy="0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118" name="Rounded Rectangle 117"/>
          <p:cNvSpPr/>
          <p:nvPr/>
        </p:nvSpPr>
        <p:spPr>
          <a:xfrm>
            <a:off x="4484880" y="7897407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Provision node</a:t>
            </a:r>
          </a:p>
        </p:txBody>
      </p:sp>
      <p:cxnSp>
        <p:nvCxnSpPr>
          <p:cNvPr id="119" name="Straight Arrow Connector 118"/>
          <p:cNvCxnSpPr>
            <a:stCxn id="116" idx="3"/>
            <a:endCxn id="118" idx="1"/>
          </p:cNvCxnSpPr>
          <p:nvPr/>
        </p:nvCxnSpPr>
        <p:spPr>
          <a:xfrm>
            <a:off x="4167519" y="8040918"/>
            <a:ext cx="317360" cy="1372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120" name="Rounded Rectangle 119"/>
          <p:cNvSpPr/>
          <p:nvPr/>
        </p:nvSpPr>
        <p:spPr>
          <a:xfrm>
            <a:off x="1040744" y="8282098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Update Cluster</a:t>
            </a:r>
          </a:p>
        </p:txBody>
      </p:sp>
      <p:sp>
        <p:nvSpPr>
          <p:cNvPr id="121" name="Rounded Rectangle 120"/>
          <p:cNvSpPr/>
          <p:nvPr/>
        </p:nvSpPr>
        <p:spPr>
          <a:xfrm>
            <a:off x="2762812" y="8282098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Update LB</a:t>
            </a:r>
          </a:p>
        </p:txBody>
      </p:sp>
      <p:cxnSp>
        <p:nvCxnSpPr>
          <p:cNvPr id="122" name="Straight Arrow Connector 121"/>
          <p:cNvCxnSpPr>
            <a:stCxn id="120" idx="3"/>
            <a:endCxn id="121" idx="1"/>
          </p:cNvCxnSpPr>
          <p:nvPr/>
        </p:nvCxnSpPr>
        <p:spPr>
          <a:xfrm>
            <a:off x="2445452" y="8426981"/>
            <a:ext cx="317360" cy="0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123" name="Shape 122"/>
          <p:cNvCxnSpPr>
            <a:stCxn id="118" idx="3"/>
            <a:endCxn id="120" idx="1"/>
          </p:cNvCxnSpPr>
          <p:nvPr/>
        </p:nvCxnSpPr>
        <p:spPr>
          <a:xfrm flipH="1">
            <a:off x="1040748" y="8042290"/>
            <a:ext cx="4848843" cy="384691"/>
          </a:xfrm>
          <a:prstGeom prst="bentConnector5">
            <a:avLst>
              <a:gd name="adj1" fmla="val -6705"/>
              <a:gd name="adj2" fmla="val 50000"/>
              <a:gd name="adj3" fmla="val 106705"/>
            </a:avLst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124" name="TextBox 123"/>
          <p:cNvSpPr txBox="1"/>
          <p:nvPr/>
        </p:nvSpPr>
        <p:spPr>
          <a:xfrm>
            <a:off x="822528" y="7615616"/>
            <a:ext cx="2840067" cy="306409"/>
          </a:xfrm>
          <a:prstGeom prst="rect">
            <a:avLst/>
          </a:prstGeom>
          <a:noFill/>
          <a:ln w="3175">
            <a:noFill/>
          </a:ln>
        </p:spPr>
        <p:txBody>
          <a:bodyPr wrap="square" lIns="130032" tIns="65017" rIns="130032" bIns="65017" rtlCol="0">
            <a:spAutoFit/>
          </a:bodyPr>
          <a:lstStyle/>
          <a:p>
            <a:pPr algn="l" defTabSz="650164"/>
            <a:r>
              <a:rPr lang="en-US" sz="1100" b="1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Metering/Scaling (</a:t>
            </a:r>
            <a:r>
              <a:rPr lang="en-US" sz="1100" b="1" dirty="0">
                <a:solidFill>
                  <a:srgbClr val="FF0000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recurring</a:t>
            </a:r>
            <a:r>
              <a:rPr lang="en-US" sz="1100" b="1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)</a:t>
            </a:r>
          </a:p>
        </p:txBody>
      </p:sp>
      <p:sp>
        <p:nvSpPr>
          <p:cNvPr id="125" name="Rounded Rectangle 124"/>
          <p:cNvSpPr/>
          <p:nvPr/>
        </p:nvSpPr>
        <p:spPr>
          <a:xfrm>
            <a:off x="4484884" y="8283471"/>
            <a:ext cx="1404708" cy="289771"/>
          </a:xfrm>
          <a:prstGeom prst="roundRect">
            <a:avLst/>
          </a:prstGeom>
          <a:solidFill>
            <a:srgbClr val="FF66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r>
              <a:rPr lang="en-US" sz="1000" dirty="0">
                <a:solidFill>
                  <a:prstClr val="white"/>
                </a:solidFill>
                <a:latin typeface="PT Sans" pitchFamily="34" charset="0"/>
              </a:rPr>
              <a:t>Update Security</a:t>
            </a:r>
          </a:p>
        </p:txBody>
      </p:sp>
      <p:cxnSp>
        <p:nvCxnSpPr>
          <p:cNvPr id="126" name="Straight Arrow Connector 125"/>
          <p:cNvCxnSpPr>
            <a:endCxn id="125" idx="1"/>
          </p:cNvCxnSpPr>
          <p:nvPr/>
        </p:nvCxnSpPr>
        <p:spPr>
          <a:xfrm>
            <a:off x="4167521" y="8426983"/>
            <a:ext cx="317360" cy="1372"/>
          </a:xfrm>
          <a:prstGeom prst="straightConnector1">
            <a:avLst/>
          </a:prstGeom>
          <a:ln w="3175">
            <a:tailEnd type="arrow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145" name="Down Arrow 144"/>
          <p:cNvSpPr/>
          <p:nvPr/>
        </p:nvSpPr>
        <p:spPr>
          <a:xfrm>
            <a:off x="3189124" y="2053110"/>
            <a:ext cx="488417" cy="450247"/>
          </a:xfrm>
          <a:prstGeom prst="downArrow">
            <a:avLst/>
          </a:prstGeom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endParaRPr lang="en-US" sz="2600" dirty="0">
              <a:solidFill>
                <a:prstClr val="white"/>
              </a:solidFill>
              <a:latin typeface="PT Sans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0686698" y="2956115"/>
            <a:ext cx="1881058" cy="919226"/>
          </a:xfrm>
          <a:prstGeom prst="rect">
            <a:avLst/>
          </a:prstGeom>
          <a:noFill/>
        </p:spPr>
        <p:txBody>
          <a:bodyPr wrap="square" lIns="130032" tIns="65017" rIns="130032" bIns="65017" rtlCol="0">
            <a:spAutoFit/>
          </a:bodyPr>
          <a:lstStyle/>
          <a:p>
            <a:pPr algn="l" defTabSz="650164"/>
            <a:r>
              <a:rPr lang="en-US" sz="1700" i="1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(transparent, </a:t>
            </a:r>
          </a:p>
          <a:p>
            <a:pPr algn="l" defTabSz="650164"/>
            <a:r>
              <a:rPr lang="en-US" sz="1700" i="1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multi-version,</a:t>
            </a:r>
          </a:p>
          <a:p>
            <a:pPr algn="l" defTabSz="650164"/>
            <a:r>
              <a:rPr lang="en-US" sz="1700" i="1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HA, scalable)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042008" y="4356192"/>
            <a:ext cx="5297106" cy="3458041"/>
          </a:xfrm>
          <a:prstGeom prst="rect">
            <a:avLst/>
          </a:prstGeom>
          <a:noFill/>
        </p:spPr>
        <p:txBody>
          <a:bodyPr wrap="square" lIns="130032" tIns="65017" rIns="130032" bIns="65017" rtlCol="0">
            <a:spAutoFit/>
          </a:bodyPr>
          <a:lstStyle/>
          <a:p>
            <a:pPr marL="252842" indent="-252842" algn="l" defTabSz="650164">
              <a:spcAft>
                <a:spcPts val="1707"/>
              </a:spcAft>
              <a:buFont typeface="Arial" pitchFamily="34" charset="0"/>
              <a:buChar char="•"/>
            </a:pPr>
            <a:r>
              <a:rPr lang="fr-FR" sz="2300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No </a:t>
            </a:r>
            <a:r>
              <a:rPr lang="fr-FR" sz="2300" dirty="0" err="1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need</a:t>
            </a:r>
            <a:r>
              <a:rPr lang="fr-FR" sz="2300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 to care about servers, </a:t>
            </a:r>
            <a:r>
              <a:rPr lang="fr-FR" sz="2300" dirty="0" err="1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load</a:t>
            </a:r>
            <a:r>
              <a:rPr lang="fr-FR" sz="2300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-</a:t>
            </a:r>
            <a:r>
              <a:rPr lang="fr-FR" sz="2300" dirty="0" err="1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balancers</a:t>
            </a:r>
            <a:r>
              <a:rPr lang="fr-FR" sz="2300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, firewalls, backups, etc.</a:t>
            </a:r>
          </a:p>
          <a:p>
            <a:pPr marL="252842" indent="-252842" algn="l" defTabSz="650164">
              <a:spcAft>
                <a:spcPts val="1707"/>
              </a:spcAft>
              <a:buFont typeface="Arial" pitchFamily="34" charset="0"/>
              <a:buChar char="•"/>
            </a:pPr>
            <a:r>
              <a:rPr lang="fr-FR" sz="2300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The </a:t>
            </a:r>
            <a:r>
              <a:rPr lang="fr-FR" sz="2300" dirty="0" err="1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environment</a:t>
            </a:r>
            <a:r>
              <a:rPr lang="fr-FR" sz="2300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 </a:t>
            </a:r>
            <a:r>
              <a:rPr lang="fr-FR" sz="2300" dirty="0" err="1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is</a:t>
            </a:r>
            <a:r>
              <a:rPr lang="fr-FR" sz="2300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 </a:t>
            </a:r>
            <a:r>
              <a:rPr lang="fr-FR" sz="2300" dirty="0" err="1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constantly</a:t>
            </a:r>
            <a:r>
              <a:rPr lang="fr-FR" sz="2300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 </a:t>
            </a:r>
            <a:r>
              <a:rPr lang="fr-FR" sz="2300" dirty="0" err="1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managed</a:t>
            </a:r>
            <a:r>
              <a:rPr lang="fr-FR" sz="2300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 and </a:t>
            </a:r>
            <a:r>
              <a:rPr lang="fr-FR" sz="2300" dirty="0" err="1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monitored</a:t>
            </a:r>
            <a:endParaRPr lang="fr-FR" sz="2300" dirty="0">
              <a:solidFill>
                <a:srgbClr val="262626"/>
              </a:solidFill>
              <a:latin typeface="PT Sans" pitchFamily="34" charset="0"/>
              <a:ea typeface="ＭＳ Ｐゴシック" pitchFamily="34" charset="-128"/>
              <a:cs typeface="+mn-cs"/>
            </a:endParaRPr>
          </a:p>
          <a:p>
            <a:pPr marL="252842" indent="-252842" algn="l" defTabSz="650164">
              <a:spcAft>
                <a:spcPts val="1707"/>
              </a:spcAft>
              <a:buFont typeface="Arial" pitchFamily="34" charset="0"/>
              <a:buChar char="•"/>
            </a:pPr>
            <a:r>
              <a:rPr lang="fr-FR" sz="2300" dirty="0" err="1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Scalability</a:t>
            </a:r>
            <a:r>
              <a:rPr lang="fr-FR" sz="2300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 </a:t>
            </a:r>
            <a:r>
              <a:rPr lang="fr-FR" sz="2300" dirty="0" err="1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happens</a:t>
            </a:r>
            <a:r>
              <a:rPr lang="fr-FR" sz="2300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 in </a:t>
            </a:r>
            <a:r>
              <a:rPr lang="fr-FR" sz="2300" dirty="0" err="1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realtime</a:t>
            </a:r>
            <a:endParaRPr lang="fr-FR" sz="2300" dirty="0">
              <a:solidFill>
                <a:srgbClr val="262626"/>
              </a:solidFill>
              <a:latin typeface="PT Sans" pitchFamily="34" charset="0"/>
              <a:ea typeface="ＭＳ Ｐゴシック" pitchFamily="34" charset="-128"/>
              <a:cs typeface="+mn-cs"/>
            </a:endParaRPr>
          </a:p>
          <a:p>
            <a:pPr marL="252842" indent="-252842" algn="l" defTabSz="650164">
              <a:spcAft>
                <a:spcPts val="1707"/>
              </a:spcAft>
              <a:buFont typeface="Arial" pitchFamily="34" charset="0"/>
              <a:buChar char="•"/>
            </a:pPr>
            <a:r>
              <a:rPr lang="fr-FR" sz="2300" dirty="0" err="1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Integrated</a:t>
            </a:r>
            <a:r>
              <a:rPr lang="fr-FR" sz="2300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 </a:t>
            </a:r>
            <a:r>
              <a:rPr lang="fr-FR" sz="2300" dirty="0" err="1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failover</a:t>
            </a:r>
            <a:r>
              <a:rPr lang="fr-FR" sz="2300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/HA</a:t>
            </a:r>
          </a:p>
          <a:p>
            <a:pPr marL="252842" indent="-252842" algn="l" defTabSz="650164">
              <a:spcAft>
                <a:spcPts val="1707"/>
              </a:spcAft>
              <a:buFont typeface="Arial" pitchFamily="34" charset="0"/>
              <a:buChar char="•"/>
            </a:pPr>
            <a:r>
              <a:rPr lang="fr-FR" sz="2300" dirty="0" err="1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We</a:t>
            </a:r>
            <a:r>
              <a:rPr lang="fr-FR" sz="2300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 do « </a:t>
            </a:r>
            <a:r>
              <a:rPr lang="fr-FR" sz="2300" dirty="0" err="1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Ops</a:t>
            </a:r>
            <a:r>
              <a:rPr lang="fr-FR" sz="2300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 », </a:t>
            </a:r>
            <a:r>
              <a:rPr lang="fr-FR" sz="2300" dirty="0" err="1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you</a:t>
            </a:r>
            <a:r>
              <a:rPr lang="fr-FR" sz="2300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 do « </a:t>
            </a:r>
            <a:r>
              <a:rPr lang="fr-FR" sz="2300" dirty="0" err="1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Dev</a:t>
            </a:r>
            <a:r>
              <a:rPr lang="fr-FR" sz="2300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 »</a:t>
            </a:r>
            <a:endParaRPr lang="en-US" sz="2300" dirty="0">
              <a:solidFill>
                <a:srgbClr val="262626"/>
              </a:solidFill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93" name="Down Arrow 92"/>
          <p:cNvSpPr/>
          <p:nvPr/>
        </p:nvSpPr>
        <p:spPr>
          <a:xfrm>
            <a:off x="9372090" y="2243287"/>
            <a:ext cx="488417" cy="45024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endParaRPr lang="en-US" sz="2600" dirty="0">
              <a:solidFill>
                <a:prstClr val="white"/>
              </a:solidFill>
              <a:latin typeface="PT Sans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209934" y="1518773"/>
            <a:ext cx="4389177" cy="393954"/>
          </a:xfrm>
          <a:prstGeom prst="rect">
            <a:avLst/>
          </a:prstGeom>
          <a:noFill/>
        </p:spPr>
        <p:txBody>
          <a:bodyPr wrap="square" lIns="130032" tIns="65017" rIns="130032" bIns="65017" rtlCol="0">
            <a:spAutoFit/>
          </a:bodyPr>
          <a:lstStyle/>
          <a:p>
            <a:pPr defTabSz="650164"/>
            <a:r>
              <a:rPr lang="en-US" sz="1700" b="1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Deploy app to traditional Java platform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988262" y="1523010"/>
            <a:ext cx="3249759" cy="393954"/>
          </a:xfrm>
          <a:prstGeom prst="rect">
            <a:avLst/>
          </a:prstGeom>
          <a:noFill/>
        </p:spPr>
        <p:txBody>
          <a:bodyPr wrap="square" lIns="130032" tIns="65017" rIns="130032" bIns="65017" rtlCol="0">
            <a:spAutoFit/>
          </a:bodyPr>
          <a:lstStyle/>
          <a:p>
            <a:pPr defTabSz="650164"/>
            <a:r>
              <a:rPr lang="en-US" sz="1700" b="1" dirty="0">
                <a:solidFill>
                  <a:srgbClr val="262626"/>
                </a:solidFill>
                <a:latin typeface="PT Sans" pitchFamily="34" charset="0"/>
                <a:ea typeface="ＭＳ Ｐゴシック" pitchFamily="34" charset="-128"/>
                <a:cs typeface="+mn-cs"/>
              </a:rPr>
              <a:t>Deploy app to CloudBees</a:t>
            </a:r>
          </a:p>
        </p:txBody>
      </p:sp>
      <p:cxnSp>
        <p:nvCxnSpPr>
          <p:cNvPr id="114" name="Straight Connector 113"/>
          <p:cNvCxnSpPr>
            <a:cxnSpLocks noChangeAspect="1"/>
          </p:cNvCxnSpPr>
          <p:nvPr/>
        </p:nvCxnSpPr>
        <p:spPr>
          <a:xfrm rot="5400000">
            <a:off x="3854958" y="5189154"/>
            <a:ext cx="5781537" cy="0"/>
          </a:xfrm>
          <a:prstGeom prst="line">
            <a:avLst/>
          </a:prstGeom>
          <a:ln w="19050" cap="sq">
            <a:gradFill>
              <a:gsLst>
                <a:gs pos="0">
                  <a:schemeClr val="bg1">
                    <a:lumMod val="85000"/>
                    <a:alpha val="14000"/>
                  </a:schemeClr>
                </a:gs>
                <a:gs pos="13000">
                  <a:schemeClr val="bg1">
                    <a:lumMod val="65000"/>
                  </a:schemeClr>
                </a:gs>
                <a:gs pos="96000">
                  <a:schemeClr val="bg1">
                    <a:lumMod val="85000"/>
                    <a:alpha val="5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8918999" y="2923438"/>
            <a:ext cx="1415013" cy="984586"/>
          </a:xfrm>
          <a:prstGeom prst="ellipse">
            <a:avLst/>
          </a:prstGeom>
          <a:gradFill flip="none" rotWithShape="1">
            <a:gsLst>
              <a:gs pos="77000">
                <a:srgbClr val="17F52C"/>
              </a:gs>
              <a:gs pos="100000">
                <a:srgbClr val="00B050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2" tIns="65017" rIns="130032" bIns="65017" rtlCol="0" anchor="ctr"/>
          <a:lstStyle/>
          <a:p>
            <a:pPr defTabSz="650164"/>
            <a:endParaRPr lang="en-US" sz="26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32147" y="3153094"/>
            <a:ext cx="1647612" cy="531419"/>
          </a:xfrm>
          <a:prstGeom prst="rect">
            <a:avLst/>
          </a:prstGeom>
          <a:noFill/>
        </p:spPr>
        <p:txBody>
          <a:bodyPr wrap="none" lIns="130032" tIns="65017" rIns="130032" bIns="65017" rtlCol="0">
            <a:spAutoFit/>
          </a:bodyPr>
          <a:lstStyle/>
          <a:p>
            <a:pPr algn="l" defTabSz="650164"/>
            <a:r>
              <a:rPr lang="en-US" sz="2600" b="1" dirty="0">
                <a:solidFill>
                  <a:srgbClr val="262626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DEPLOY</a:t>
            </a:r>
          </a:p>
        </p:txBody>
      </p:sp>
    </p:spTree>
    <p:extLst>
      <p:ext uri="{BB962C8B-B14F-4D97-AF65-F5344CB8AC3E}">
        <p14:creationId xmlns="" xmlns:p14="http://schemas.microsoft.com/office/powerpoint/2010/main" val="155663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latin typeface="PT Sans" charset="0"/>
              </a:rPr>
              <a:t>Who wants to use the cloud anyway?</a:t>
            </a:r>
          </a:p>
          <a:p>
            <a:r>
              <a:rPr lang="en-US" sz="4000" dirty="0" smtClean="0">
                <a:latin typeface="PT Sans" charset="0"/>
              </a:rPr>
              <a:t>Software vs. Services</a:t>
            </a:r>
          </a:p>
          <a:p>
            <a:r>
              <a:rPr lang="en-US" sz="4000" dirty="0" smtClean="0">
                <a:latin typeface="PT Sans" charset="0"/>
              </a:rPr>
              <a:t>What does “Cloud” mean to </a:t>
            </a:r>
            <a:r>
              <a:rPr lang="en-US" sz="4000" dirty="0">
                <a:latin typeface="PT Sans" charset="0"/>
              </a:rPr>
              <a:t>developers?</a:t>
            </a:r>
          </a:p>
          <a:p>
            <a:pPr lvl="1"/>
            <a:r>
              <a:rPr lang="en-US" dirty="0" smtClean="0">
                <a:latin typeface="PT Sans" charset="0"/>
              </a:rPr>
              <a:t>IaaS vs. PaaS vs. SaaS</a:t>
            </a:r>
            <a:endParaRPr lang="en-US" dirty="0">
              <a:latin typeface="PT Sans" charset="0"/>
            </a:endParaRPr>
          </a:p>
          <a:p>
            <a:r>
              <a:rPr lang="en-US" sz="4000" dirty="0" smtClean="0">
                <a:latin typeface="PT Sans" charset="0"/>
              </a:rPr>
              <a:t>A few words on CloudBees</a:t>
            </a:r>
          </a:p>
          <a:p>
            <a:r>
              <a:rPr lang="en-US" sz="4000" dirty="0" smtClean="0">
                <a:latin typeface="PT Sans" charset="0"/>
              </a:rPr>
              <a:t>Demo</a:t>
            </a:r>
            <a:endParaRPr lang="en-US" sz="4000" dirty="0">
              <a:latin typeface="PT Sans" charset="0"/>
            </a:endParaRPr>
          </a:p>
          <a:p>
            <a:r>
              <a:rPr lang="en-US" sz="4000" dirty="0" smtClean="0">
                <a:latin typeface="PT Sans" charset="0"/>
              </a:rPr>
              <a:t>Q&amp;A</a:t>
            </a:r>
            <a:endParaRPr lang="en-US" sz="4000" dirty="0">
              <a:latin typeface="PT Sans" charset="0"/>
            </a:endParaRPr>
          </a:p>
        </p:txBody>
      </p:sp>
      <p:sp>
        <p:nvSpPr>
          <p:cNvPr id="174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T Sans" charset="0"/>
              </a:rPr>
              <a:t>Agenda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©2012 </a:t>
            </a:r>
            <a:r>
              <a:rPr lang="en-US" dirty="0"/>
              <a:t>CloudBees, Inc. All Rights Reserved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376525" y="1273295"/>
            <a:ext cx="9988551" cy="65697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algn="l" defTabSz="650164"/>
            <a:endParaRPr lang="en-US" sz="2600">
              <a:solidFill>
                <a:srgbClr val="FFFFFF"/>
              </a:solidFill>
              <a:latin typeface="Calibri"/>
              <a:ea typeface="ＭＳ Ｐゴシック" pitchFamily="34" charset="-128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376525" y="7970717"/>
            <a:ext cx="4969335" cy="48319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r>
              <a:rPr lang="en-US" sz="2000" b="1" dirty="0">
                <a:solidFill>
                  <a:srgbClr val="262626"/>
                </a:solidFill>
                <a:latin typeface="PT Sans" charset="0"/>
                <a:ea typeface="ＭＳ Ｐゴシック" pitchFamily="34" charset="-128"/>
              </a:rPr>
              <a:t>Public Edition - </a:t>
            </a:r>
            <a:r>
              <a:rPr lang="en-US" sz="2000" dirty="0">
                <a:solidFill>
                  <a:srgbClr val="262626"/>
                </a:solidFill>
                <a:latin typeface="PT Sans" charset="0"/>
                <a:ea typeface="ＭＳ Ｐゴシック" pitchFamily="34" charset="-128"/>
              </a:rPr>
              <a:t>IaaS Providers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757748" y="5212480"/>
            <a:ext cx="8467878" cy="239695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30032" tIns="65017" rIns="130032" bIns="65017"/>
          <a:lstStyle/>
          <a:p>
            <a:pPr algn="r" defTabSz="650164"/>
            <a:endParaRPr lang="en-US" sz="2600">
              <a:solidFill>
                <a:srgbClr val="262626"/>
              </a:solidFill>
              <a:latin typeface="Calibri"/>
              <a:ea typeface="ＭＳ Ｐゴシック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443307" y="9040146"/>
            <a:ext cx="4883574" cy="519289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©2012 </a:t>
            </a:r>
            <a:r>
              <a:rPr lang="en-US" dirty="0"/>
              <a:t>CloudBees, Inc. 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Rights Reserved</a:t>
            </a:r>
          </a:p>
        </p:txBody>
      </p:sp>
      <p:sp>
        <p:nvSpPr>
          <p:cNvPr id="33804" name="Title 4"/>
          <p:cNvSpPr>
            <a:spLocks noGrp="1"/>
          </p:cNvSpPr>
          <p:nvPr>
            <p:ph type="title"/>
          </p:nvPr>
        </p:nvSpPr>
        <p:spPr>
          <a:xfrm>
            <a:off x="571218" y="2"/>
            <a:ext cx="11385973" cy="1034062"/>
          </a:xfrm>
        </p:spPr>
        <p:txBody>
          <a:bodyPr/>
          <a:lstStyle/>
          <a:p>
            <a:r>
              <a:rPr lang="en-US" sz="2800" dirty="0">
                <a:latin typeface="PT Sans" charset="0"/>
              </a:rPr>
              <a:t>CloudBees Platform as a Service</a:t>
            </a:r>
          </a:p>
        </p:txBody>
      </p:sp>
      <p:sp>
        <p:nvSpPr>
          <p:cNvPr id="8" name="Rectangle 7"/>
          <p:cNvSpPr/>
          <p:nvPr/>
        </p:nvSpPr>
        <p:spPr>
          <a:xfrm>
            <a:off x="1757751" y="1512956"/>
            <a:ext cx="3286953" cy="2984576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30032" tIns="65017" rIns="130032" bIns="65017"/>
          <a:lstStyle/>
          <a:p>
            <a:pPr algn="r" defTabSz="650164"/>
            <a:endParaRPr lang="en-US" sz="2600">
              <a:solidFill>
                <a:srgbClr val="262626"/>
              </a:solidFill>
              <a:latin typeface="Calibri"/>
              <a:ea typeface="ＭＳ Ｐゴシック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3873" y="1484863"/>
            <a:ext cx="5067233" cy="298457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algn="r" defTabSz="650164"/>
            <a:endParaRPr lang="en-US" sz="2600">
              <a:solidFill>
                <a:srgbClr val="FFFFFF"/>
              </a:solidFill>
              <a:latin typeface="Calibri"/>
              <a:ea typeface="ＭＳ Ｐゴシック" pitchFamily="34" charset="-128"/>
            </a:endParaRPr>
          </a:p>
          <a:p>
            <a:pPr algn="r" defTabSz="650164"/>
            <a:endParaRPr lang="en-US" sz="2600">
              <a:solidFill>
                <a:srgbClr val="FFFFFF"/>
              </a:solidFill>
              <a:latin typeface="Calibri"/>
              <a:ea typeface="ＭＳ Ｐゴシック" pitchFamily="34" charset="-128"/>
            </a:endParaRPr>
          </a:p>
          <a:p>
            <a:pPr algn="r" defTabSz="650164"/>
            <a:endParaRPr lang="en-US" sz="2600">
              <a:solidFill>
                <a:srgbClr val="FFFFFF"/>
              </a:solidFill>
              <a:latin typeface="Calibri"/>
              <a:ea typeface="ＭＳ Ｐゴシック" pitchFamily="34" charset="-128"/>
            </a:endParaRPr>
          </a:p>
          <a:p>
            <a:pPr algn="r" defTabSz="650164"/>
            <a:endParaRPr lang="en-US" sz="2600">
              <a:solidFill>
                <a:srgbClr val="FFFFFF"/>
              </a:solidFill>
              <a:latin typeface="Calibri"/>
              <a:ea typeface="ＭＳ Ｐゴシック" pitchFamily="34" charset="-128"/>
            </a:endParaRPr>
          </a:p>
          <a:p>
            <a:pPr algn="r" defTabSz="650164"/>
            <a:endParaRPr lang="en-US" sz="2600">
              <a:solidFill>
                <a:srgbClr val="FFFFFF"/>
              </a:solidFill>
              <a:latin typeface="Calibri"/>
              <a:ea typeface="ＭＳ Ｐゴシック" pitchFamily="34" charset="-12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00487" y="2659433"/>
            <a:ext cx="1184441" cy="57776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r>
              <a:rPr lang="en-US" sz="1300">
                <a:solidFill>
                  <a:srgbClr val="1E1C11"/>
                </a:solidFill>
                <a:latin typeface="PT Sans" charset="0"/>
                <a:ea typeface="ＭＳ Ｐゴシック" pitchFamily="34" charset="-128"/>
              </a:rPr>
              <a:t>Continuous Deployment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30151" y="2554905"/>
            <a:ext cx="2348322" cy="99779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endParaRPr lang="en-US" sz="1300">
              <a:solidFill>
                <a:srgbClr val="1E1C11"/>
              </a:solidFill>
              <a:latin typeface="PT Sans" charset="0"/>
              <a:ea typeface="ＭＳ Ｐゴシック" pitchFamily="34" charset="-128"/>
            </a:endParaRPr>
          </a:p>
          <a:p>
            <a:pPr defTabSz="650164"/>
            <a:endParaRPr lang="en-US" sz="1300">
              <a:solidFill>
                <a:srgbClr val="1E1C11"/>
              </a:solidFill>
              <a:latin typeface="PT Sans" charset="0"/>
              <a:ea typeface="ＭＳ Ｐゴシック" pitchFamily="34" charset="-128"/>
            </a:endParaRPr>
          </a:p>
          <a:p>
            <a:pPr defTabSz="650164"/>
            <a:endParaRPr lang="en-US" sz="1300">
              <a:solidFill>
                <a:srgbClr val="1E1C11"/>
              </a:solidFill>
              <a:latin typeface="PT Sans" charset="0"/>
              <a:ea typeface="ＭＳ Ｐゴシック" pitchFamily="34" charset="-128"/>
            </a:endParaRPr>
          </a:p>
          <a:p>
            <a:pPr defTabSz="650164"/>
            <a:r>
              <a:rPr lang="en-US" sz="1300">
                <a:solidFill>
                  <a:srgbClr val="1E1C11"/>
                </a:solidFill>
                <a:latin typeface="PT Sans" charset="0"/>
                <a:ea typeface="ＭＳ Ｐゴシック" pitchFamily="34" charset="-128"/>
              </a:rPr>
              <a:t>Production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00694" y="2659433"/>
            <a:ext cx="839893" cy="56896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r>
              <a:rPr lang="en-US" sz="1300">
                <a:solidFill>
                  <a:srgbClr val="1E1C11"/>
                </a:solidFill>
                <a:latin typeface="PT Sans" charset="0"/>
                <a:ea typeface="ＭＳ Ｐゴシック" pitchFamily="34" charset="-128"/>
              </a:rPr>
              <a:t>Build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69765" y="1541049"/>
            <a:ext cx="839893" cy="56896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r>
              <a:rPr lang="en-US" sz="1300">
                <a:solidFill>
                  <a:srgbClr val="1E1C11"/>
                </a:solidFill>
                <a:latin typeface="PT Sans" charset="0"/>
                <a:ea typeface="ＭＳ Ｐゴシック" pitchFamily="34" charset="-128"/>
              </a:rPr>
              <a:t>Test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095986" y="6805952"/>
            <a:ext cx="1390790" cy="49418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r>
              <a:rPr lang="en-US" sz="1300">
                <a:solidFill>
                  <a:srgbClr val="1E1C11"/>
                </a:solidFill>
                <a:latin typeface="PT Sans" charset="0"/>
                <a:ea typeface="ＭＳ Ｐゴシック" pitchFamily="34" charset="-128"/>
              </a:rPr>
              <a:t>Provisioning</a:t>
            </a:r>
          </a:p>
        </p:txBody>
      </p:sp>
      <p:sp>
        <p:nvSpPr>
          <p:cNvPr id="33827" name="TextBox 32"/>
          <p:cNvSpPr txBox="1">
            <a:spLocks noChangeArrowheads="1"/>
          </p:cNvSpPr>
          <p:nvPr/>
        </p:nvSpPr>
        <p:spPr bwMode="auto">
          <a:xfrm>
            <a:off x="7005885" y="3594040"/>
            <a:ext cx="1390791" cy="331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032" tIns="65017" rIns="130032" bIns="65017">
            <a:spAutoFit/>
          </a:bodyPr>
          <a:lstStyle/>
          <a:p>
            <a:pPr defTabSz="650164"/>
            <a:r>
              <a:rPr lang="en-US" sz="1300" dirty="0">
                <a:solidFill>
                  <a:srgbClr val="262626"/>
                </a:solidFill>
                <a:latin typeface="PT Sans" charset="0"/>
                <a:ea typeface="ＭＳ Ｐゴシック" pitchFamily="34" charset="-128"/>
                <a:cs typeface="+mn-cs"/>
              </a:rPr>
              <a:t>Maintenance</a:t>
            </a:r>
          </a:p>
        </p:txBody>
      </p:sp>
      <p:sp>
        <p:nvSpPr>
          <p:cNvPr id="27" name="Curved Down Arrow 26"/>
          <p:cNvSpPr>
            <a:spLocks noChangeArrowheads="1"/>
          </p:cNvSpPr>
          <p:nvPr/>
        </p:nvSpPr>
        <p:spPr bwMode="auto">
          <a:xfrm rot="10800000" flipH="1">
            <a:off x="6619808" y="3605331"/>
            <a:ext cx="2000391" cy="338667"/>
          </a:xfrm>
          <a:prstGeom prst="curvedDownArrow">
            <a:avLst>
              <a:gd name="adj1" fmla="val 25049"/>
              <a:gd name="adj2" fmla="val 50097"/>
              <a:gd name="adj3" fmla="val 25000"/>
            </a:avLst>
          </a:prstGeom>
          <a:solidFill>
            <a:srgbClr val="5C5C5C"/>
          </a:solidFill>
          <a:ln w="9525">
            <a:solidFill>
              <a:srgbClr val="1483B5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130032" tIns="65017" rIns="130032" bIns="65017" anchor="ctr"/>
          <a:lstStyle/>
          <a:p>
            <a:pPr defTabSz="650164"/>
            <a:endParaRPr lang="en-US" sz="2600">
              <a:solidFill>
                <a:srgbClr val="262626"/>
              </a:solidFill>
              <a:latin typeface="Calibri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28" name="Hexagon 127"/>
          <p:cNvSpPr/>
          <p:nvPr/>
        </p:nvSpPr>
        <p:spPr>
          <a:xfrm>
            <a:off x="2969001" y="2554414"/>
            <a:ext cx="1224579" cy="787807"/>
          </a:xfrm>
          <a:prstGeom prst="hexag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tIns="65017" rIns="0" bIns="65017" anchor="ctr"/>
          <a:lstStyle/>
          <a:p>
            <a:pPr defTabSz="650164"/>
            <a:r>
              <a:rPr lang="en-US" sz="2600" b="1" dirty="0">
                <a:solidFill>
                  <a:srgbClr val="1E1C11"/>
                </a:solidFill>
                <a:latin typeface="Calibri"/>
                <a:ea typeface="ＭＳ Ｐゴシック" pitchFamily="34" charset="-128"/>
              </a:rPr>
              <a:t>Jenkins</a:t>
            </a:r>
          </a:p>
        </p:txBody>
      </p:sp>
      <p:cxnSp>
        <p:nvCxnSpPr>
          <p:cNvPr id="178" name="Straight Arrow Connector 177"/>
          <p:cNvCxnSpPr/>
          <p:nvPr/>
        </p:nvCxnSpPr>
        <p:spPr>
          <a:xfrm>
            <a:off x="4192694" y="2948658"/>
            <a:ext cx="307058" cy="0"/>
          </a:xfrm>
          <a:prstGeom prst="straightConnector1">
            <a:avLst/>
          </a:prstGeom>
          <a:ln w="38100" cmpd="sng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3589867" y="3341511"/>
            <a:ext cx="0" cy="388338"/>
          </a:xfrm>
          <a:prstGeom prst="straightConnector1">
            <a:avLst/>
          </a:prstGeom>
          <a:ln w="38100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3589867" y="2111023"/>
            <a:ext cx="0" cy="442524"/>
          </a:xfrm>
          <a:prstGeom prst="straightConnector1">
            <a:avLst/>
          </a:prstGeom>
          <a:ln w="38100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entagon 18"/>
          <p:cNvSpPr/>
          <p:nvPr/>
        </p:nvSpPr>
        <p:spPr>
          <a:xfrm rot="5400000">
            <a:off x="6311389" y="550413"/>
            <a:ext cx="941616" cy="1445757"/>
          </a:xfrm>
          <a:prstGeom prst="homePlate">
            <a:avLst>
              <a:gd name="adj" fmla="val 452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vert270" lIns="130032" tIns="65017" rIns="130032" bIns="65017" anchor="ctr"/>
          <a:lstStyle/>
          <a:p>
            <a:pPr defTabSz="65016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262626"/>
                </a:solidFill>
                <a:latin typeface="Calibri"/>
              </a:rPr>
              <a:t>SaaS Vendor Applications</a:t>
            </a:r>
            <a:endParaRPr lang="en-US" sz="26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Bent Arrow 94"/>
          <p:cNvSpPr/>
          <p:nvPr/>
        </p:nvSpPr>
        <p:spPr>
          <a:xfrm rot="16200000">
            <a:off x="2066264" y="3243976"/>
            <a:ext cx="517655" cy="416485"/>
          </a:xfrm>
          <a:prstGeom prst="bentArrow">
            <a:avLst>
              <a:gd name="adj1" fmla="val 8548"/>
              <a:gd name="adj2" fmla="val 14032"/>
              <a:gd name="adj3" fmla="val 25000"/>
              <a:gd name="adj4" fmla="val 4375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endParaRPr lang="en-US" sz="2600">
              <a:solidFill>
                <a:srgbClr val="262626"/>
              </a:solidFill>
              <a:latin typeface="Calibri"/>
              <a:ea typeface="ＭＳ Ｐゴシック" pitchFamily="34" charset="-128"/>
            </a:endParaRPr>
          </a:p>
        </p:txBody>
      </p:sp>
      <p:sp>
        <p:nvSpPr>
          <p:cNvPr id="70" name="Pentagon 69"/>
          <p:cNvSpPr/>
          <p:nvPr/>
        </p:nvSpPr>
        <p:spPr>
          <a:xfrm rot="5400000">
            <a:off x="8321676" y="560728"/>
            <a:ext cx="941616" cy="1427551"/>
          </a:xfrm>
          <a:prstGeom prst="homePlate">
            <a:avLst>
              <a:gd name="adj" fmla="val 452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vert270" lIns="130032" tIns="65017" rIns="130032" bIns="65017" anchor="ctr"/>
          <a:lstStyle/>
          <a:p>
            <a:pPr defTabSz="65016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262626"/>
                </a:solidFill>
                <a:latin typeface="Calibri"/>
              </a:rPr>
              <a:t>Enterprise User</a:t>
            </a:r>
          </a:p>
          <a:p>
            <a:pPr defTabSz="65016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262626"/>
                </a:solidFill>
                <a:latin typeface="Calibri"/>
              </a:rPr>
              <a:t>Applications</a:t>
            </a:r>
            <a:endParaRPr lang="en-US" sz="26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671784" y="2671812"/>
            <a:ext cx="1998918" cy="49418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r>
              <a:rPr lang="en-US" sz="1300" dirty="0">
                <a:solidFill>
                  <a:srgbClr val="1E1C11"/>
                </a:solidFill>
                <a:latin typeface="PT Sans" charset="0"/>
                <a:ea typeface="ＭＳ Ｐゴシック" pitchFamily="34" charset="-128"/>
              </a:rPr>
              <a:t>JVM – Java EE</a:t>
            </a:r>
          </a:p>
          <a:p>
            <a:pPr defTabSz="650164"/>
            <a:r>
              <a:rPr lang="en-US" sz="1300" dirty="0">
                <a:solidFill>
                  <a:srgbClr val="1E1C11"/>
                </a:solidFill>
                <a:latin typeface="PT Sans" charset="0"/>
                <a:ea typeface="ＭＳ Ｐゴシック" pitchFamily="34" charset="-128"/>
              </a:rPr>
              <a:t>Java, Python, </a:t>
            </a:r>
            <a:r>
              <a:rPr lang="en-US" sz="1300" dirty="0" err="1">
                <a:solidFill>
                  <a:srgbClr val="1E1C11"/>
                </a:solidFill>
                <a:latin typeface="PT Sans" charset="0"/>
                <a:ea typeface="ＭＳ Ｐゴシック" pitchFamily="34" charset="-128"/>
              </a:rPr>
              <a:t>Scala</a:t>
            </a:r>
            <a:r>
              <a:rPr lang="en-US" sz="1300" dirty="0">
                <a:solidFill>
                  <a:srgbClr val="1E1C11"/>
                </a:solidFill>
                <a:latin typeface="PT Sans" charset="0"/>
                <a:ea typeface="ＭＳ Ｐゴシック" pitchFamily="34" charset="-128"/>
              </a:rPr>
              <a:t>, …</a:t>
            </a:r>
          </a:p>
        </p:txBody>
      </p:sp>
      <p:sp>
        <p:nvSpPr>
          <p:cNvPr id="33843" name="Rectangle 23"/>
          <p:cNvSpPr>
            <a:spLocks noChangeArrowheads="1"/>
          </p:cNvSpPr>
          <p:nvPr/>
        </p:nvSpPr>
        <p:spPr bwMode="auto">
          <a:xfrm>
            <a:off x="2674200" y="5445763"/>
            <a:ext cx="4819366" cy="531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2" tIns="65017" rIns="130032" bIns="65017">
            <a:spAutoFit/>
          </a:bodyPr>
          <a:lstStyle/>
          <a:p>
            <a:pPr algn="r" defTabSz="650164"/>
            <a:r>
              <a:rPr lang="en-US" sz="2600" dirty="0">
                <a:solidFill>
                  <a:srgbClr val="262626"/>
                </a:solidFill>
                <a:latin typeface="Calibri" pitchFamily="34" charset="0"/>
                <a:ea typeface="ＭＳ Ｐゴシック" pitchFamily="34" charset="-128"/>
                <a:cs typeface="+mn-cs"/>
              </a:rPr>
              <a:t>CloudBees Core Platform Services</a:t>
            </a:r>
          </a:p>
        </p:txBody>
      </p:sp>
      <p:sp>
        <p:nvSpPr>
          <p:cNvPr id="33844" name="Rectangle 6"/>
          <p:cNvSpPr>
            <a:spLocks noChangeArrowheads="1"/>
          </p:cNvSpPr>
          <p:nvPr/>
        </p:nvSpPr>
        <p:spPr bwMode="auto">
          <a:xfrm>
            <a:off x="5076473" y="1524611"/>
            <a:ext cx="1170907" cy="531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2" tIns="65017" rIns="130032" bIns="65017">
            <a:spAutoFit/>
          </a:bodyPr>
          <a:lstStyle/>
          <a:p>
            <a:pPr algn="l" defTabSz="650164"/>
            <a:r>
              <a:rPr lang="en-US" sz="2600" dirty="0">
                <a:solidFill>
                  <a:srgbClr val="262626"/>
                </a:solidFill>
                <a:latin typeface="Calibri" pitchFamily="34" charset="0"/>
                <a:ea typeface="ＭＳ Ｐゴシック" pitchFamily="34" charset="-128"/>
                <a:cs typeface="+mn-cs"/>
              </a:rPr>
              <a:t>RUN@</a:t>
            </a:r>
            <a:endParaRPr lang="fr-FR" sz="2600" dirty="0">
              <a:solidFill>
                <a:srgbClr val="262626"/>
              </a:solidFill>
              <a:latin typeface="Calibri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3845" name="Rectangle 44"/>
          <p:cNvSpPr>
            <a:spLocks noChangeArrowheads="1"/>
          </p:cNvSpPr>
          <p:nvPr/>
        </p:nvSpPr>
        <p:spPr bwMode="auto">
          <a:xfrm>
            <a:off x="4035638" y="1512714"/>
            <a:ext cx="1117833" cy="531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032" tIns="65017" rIns="130032" bIns="65017">
            <a:spAutoFit/>
          </a:bodyPr>
          <a:lstStyle/>
          <a:p>
            <a:pPr algn="l" defTabSz="650164"/>
            <a:r>
              <a:rPr lang="en-US" sz="2600" dirty="0">
                <a:solidFill>
                  <a:srgbClr val="262626"/>
                </a:solidFill>
                <a:latin typeface="Calibri" pitchFamily="34" charset="0"/>
                <a:ea typeface="ＭＳ Ｐゴシック" pitchFamily="34" charset="-128"/>
                <a:cs typeface="+mn-cs"/>
              </a:rPr>
              <a:t>DEV@</a:t>
            </a:r>
          </a:p>
        </p:txBody>
      </p:sp>
      <p:cxnSp>
        <p:nvCxnSpPr>
          <p:cNvPr id="46" name="Straight Arrow Connector 62"/>
          <p:cNvCxnSpPr/>
          <p:nvPr/>
        </p:nvCxnSpPr>
        <p:spPr>
          <a:xfrm>
            <a:off x="2641600" y="2944144"/>
            <a:ext cx="327378" cy="4516"/>
          </a:xfrm>
          <a:prstGeom prst="straightConnector1">
            <a:avLst/>
          </a:prstGeom>
          <a:ln w="38100" cmpd="sng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014939" y="3675145"/>
            <a:ext cx="2651440" cy="759366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/>
          <a:lstStyle/>
          <a:p>
            <a:pPr defTabSz="650164"/>
            <a:r>
              <a:rPr lang="en-US" sz="1600">
                <a:solidFill>
                  <a:srgbClr val="1E1C11"/>
                </a:solidFill>
                <a:latin typeface="Calibri"/>
                <a:ea typeface="ＭＳ Ｐゴシック" pitchFamily="34" charset="-128"/>
              </a:rPr>
              <a:t>Repositories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95986" y="6169852"/>
            <a:ext cx="1390790" cy="49418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r>
              <a:rPr lang="en-US" sz="1300" dirty="0">
                <a:solidFill>
                  <a:srgbClr val="1E1C11"/>
                </a:solidFill>
                <a:latin typeface="PT Sans" charset="0"/>
                <a:ea typeface="ＭＳ Ｐゴシック" pitchFamily="34" charset="-128"/>
              </a:rPr>
              <a:t>Data Services</a:t>
            </a:r>
          </a:p>
        </p:txBody>
      </p:sp>
      <p:cxnSp>
        <p:nvCxnSpPr>
          <p:cNvPr id="67" name="Straight Connector 66"/>
          <p:cNvCxnSpPr>
            <a:cxnSpLocks noChangeShapeType="1"/>
          </p:cNvCxnSpPr>
          <p:nvPr/>
        </p:nvCxnSpPr>
        <p:spPr bwMode="auto">
          <a:xfrm flipV="1">
            <a:off x="3486012" y="7023948"/>
            <a:ext cx="5134187" cy="293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4" name="Rectangle 53"/>
          <p:cNvSpPr/>
          <p:nvPr/>
        </p:nvSpPr>
        <p:spPr>
          <a:xfrm>
            <a:off x="6798339" y="6805952"/>
            <a:ext cx="1390790" cy="49418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r>
              <a:rPr lang="en-US" sz="1300">
                <a:solidFill>
                  <a:srgbClr val="1E1C11"/>
                </a:solidFill>
                <a:latin typeface="PT Sans" charset="0"/>
                <a:ea typeface="ＭＳ Ｐゴシック" pitchFamily="34" charset="-128"/>
              </a:rPr>
              <a:t>Metering</a:t>
            </a:r>
          </a:p>
          <a:p>
            <a:pPr defTabSz="650164"/>
            <a:r>
              <a:rPr lang="en-US" sz="1300">
                <a:solidFill>
                  <a:srgbClr val="1E1C11"/>
                </a:solidFill>
                <a:latin typeface="PT Sans" charset="0"/>
                <a:ea typeface="ＭＳ Ｐゴシック" pitchFamily="34" charset="-128"/>
              </a:rPr>
              <a:t>Billing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234243" y="6805952"/>
            <a:ext cx="1390790" cy="49418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r>
              <a:rPr lang="en-US" sz="1300">
                <a:solidFill>
                  <a:srgbClr val="1E1C11"/>
                </a:solidFill>
                <a:latin typeface="PT Sans" charset="0"/>
                <a:ea typeface="ＭＳ Ｐゴシック" pitchFamily="34" charset="-128"/>
              </a:rPr>
              <a:t>Monitoring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654925" y="6805952"/>
            <a:ext cx="1390790" cy="49418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r>
              <a:rPr lang="en-US" sz="1300">
                <a:solidFill>
                  <a:srgbClr val="1E1C11"/>
                </a:solidFill>
                <a:latin typeface="PT Sans" charset="0"/>
                <a:ea typeface="ＭＳ Ｐゴシック" pitchFamily="34" charset="-128"/>
              </a:rPr>
              <a:t>Management</a:t>
            </a:r>
          </a:p>
        </p:txBody>
      </p:sp>
      <p:cxnSp>
        <p:nvCxnSpPr>
          <p:cNvPr id="68" name="Straight Connector 67"/>
          <p:cNvCxnSpPr>
            <a:cxnSpLocks noChangeShapeType="1"/>
          </p:cNvCxnSpPr>
          <p:nvPr/>
        </p:nvCxnSpPr>
        <p:spPr bwMode="auto">
          <a:xfrm flipV="1">
            <a:off x="3486012" y="6384995"/>
            <a:ext cx="5134187" cy="2935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48" name="Rectangle 47"/>
          <p:cNvSpPr/>
          <p:nvPr/>
        </p:nvSpPr>
        <p:spPr>
          <a:xfrm>
            <a:off x="3654925" y="6154924"/>
            <a:ext cx="1390790" cy="49418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r>
              <a:rPr lang="en-US" sz="1300" i="1">
                <a:solidFill>
                  <a:srgbClr val="1E1C11"/>
                </a:solidFill>
                <a:latin typeface="PT Sans" charset="0"/>
                <a:ea typeface="ＭＳ Ｐゴシック" pitchFamily="34" charset="-128"/>
              </a:rPr>
              <a:t>Messaging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234243" y="6154924"/>
            <a:ext cx="1390790" cy="49418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r>
              <a:rPr lang="en-US" sz="1300" i="1">
                <a:solidFill>
                  <a:srgbClr val="1E1C11"/>
                </a:solidFill>
                <a:latin typeface="PT Sans" charset="0"/>
                <a:ea typeface="ＭＳ Ｐゴシック" pitchFamily="34" charset="-128"/>
              </a:rPr>
              <a:t>Identity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798339" y="6154924"/>
            <a:ext cx="1390790" cy="49418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r>
              <a:rPr lang="en-US" sz="1300" dirty="0">
                <a:solidFill>
                  <a:srgbClr val="1E1C11"/>
                </a:solidFill>
                <a:latin typeface="PT Sans" charset="0"/>
                <a:ea typeface="ＭＳ Ｐゴシック" pitchFamily="34" charset="-128"/>
              </a:rPr>
              <a:t>Logging/</a:t>
            </a:r>
            <a:br>
              <a:rPr lang="en-US" sz="1300" dirty="0">
                <a:solidFill>
                  <a:srgbClr val="1E1C11"/>
                </a:solidFill>
                <a:latin typeface="PT Sans" charset="0"/>
                <a:ea typeface="ＭＳ Ｐゴシック" pitchFamily="34" charset="-128"/>
              </a:rPr>
            </a:br>
            <a:r>
              <a:rPr lang="en-US" sz="1300" i="1" dirty="0">
                <a:solidFill>
                  <a:srgbClr val="1E1C11"/>
                </a:solidFill>
                <a:latin typeface="PT Sans" charset="0"/>
                <a:ea typeface="ＭＳ Ｐゴシック" pitchFamily="34" charset="-128"/>
              </a:rPr>
              <a:t>Auditing</a:t>
            </a:r>
          </a:p>
        </p:txBody>
      </p:sp>
      <p:sp>
        <p:nvSpPr>
          <p:cNvPr id="33873" name="TextBox 70"/>
          <p:cNvSpPr txBox="1">
            <a:spLocks noChangeArrowheads="1"/>
          </p:cNvSpPr>
          <p:nvPr/>
        </p:nvSpPr>
        <p:spPr bwMode="auto">
          <a:xfrm>
            <a:off x="8563752" y="6859132"/>
            <a:ext cx="1661724" cy="331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032" tIns="65017" rIns="130032" bIns="65017">
            <a:spAutoFit/>
          </a:bodyPr>
          <a:lstStyle/>
          <a:p>
            <a:pPr algn="l" defTabSz="650164"/>
            <a:r>
              <a:rPr lang="en-US" sz="1300">
                <a:solidFill>
                  <a:srgbClr val="262626"/>
                </a:solidFill>
                <a:latin typeface="PT Sans" charset="0"/>
                <a:ea typeface="ＭＳ Ｐゴシック" pitchFamily="34" charset="-128"/>
                <a:cs typeface="+mn-cs"/>
              </a:rPr>
              <a:t>Back-end services</a:t>
            </a:r>
          </a:p>
        </p:txBody>
      </p:sp>
      <p:sp>
        <p:nvSpPr>
          <p:cNvPr id="33874" name="TextBox 71"/>
          <p:cNvSpPr txBox="1">
            <a:spLocks noChangeArrowheads="1"/>
          </p:cNvSpPr>
          <p:nvPr/>
        </p:nvSpPr>
        <p:spPr bwMode="auto">
          <a:xfrm>
            <a:off x="8532143" y="6220182"/>
            <a:ext cx="1663982" cy="331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032" tIns="65017" rIns="130032" bIns="65017">
            <a:spAutoFit/>
          </a:bodyPr>
          <a:lstStyle/>
          <a:p>
            <a:pPr algn="l" defTabSz="650164"/>
            <a:r>
              <a:rPr lang="en-US" sz="1300">
                <a:solidFill>
                  <a:srgbClr val="262626"/>
                </a:solidFill>
                <a:latin typeface="PT Sans" charset="0"/>
                <a:ea typeface="ＭＳ Ｐゴシック" pitchFamily="34" charset="-128"/>
                <a:cs typeface="+mn-cs"/>
              </a:rPr>
              <a:t>Runtime services</a:t>
            </a:r>
          </a:p>
        </p:txBody>
      </p:sp>
      <p:sp>
        <p:nvSpPr>
          <p:cNvPr id="56" name="Pentagon 55"/>
          <p:cNvSpPr/>
          <p:nvPr/>
        </p:nvSpPr>
        <p:spPr>
          <a:xfrm rot="5400000">
            <a:off x="2256642" y="546598"/>
            <a:ext cx="941616" cy="1445757"/>
          </a:xfrm>
          <a:prstGeom prst="homePlate">
            <a:avLst>
              <a:gd name="adj" fmla="val 452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vert270" lIns="130032" tIns="65017" rIns="130032" bIns="65017" anchor="ctr"/>
          <a:lstStyle/>
          <a:p>
            <a:pPr defTabSz="65016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262626"/>
                </a:solidFill>
                <a:latin typeface="Calibri"/>
              </a:rPr>
              <a:t>Development Projects</a:t>
            </a:r>
            <a:endParaRPr lang="en-US" sz="26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Pentagon 65"/>
          <p:cNvSpPr/>
          <p:nvPr/>
        </p:nvSpPr>
        <p:spPr>
          <a:xfrm rot="10800000">
            <a:off x="10894266" y="2110011"/>
            <a:ext cx="941616" cy="1717326"/>
          </a:xfrm>
          <a:prstGeom prst="homePlate">
            <a:avLst>
              <a:gd name="adj" fmla="val 4527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lIns="130032" tIns="65017" rIns="130032" bIns="65017" anchor="ctr"/>
          <a:lstStyle/>
          <a:p>
            <a:pPr defTabSz="65016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262626"/>
                </a:solidFill>
                <a:latin typeface="Calibri"/>
              </a:rPr>
              <a:t>CloudBees Ecosystem</a:t>
            </a:r>
            <a:endParaRPr lang="en-US" sz="26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16850" y="4069560"/>
            <a:ext cx="523738" cy="3282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r>
              <a:rPr lang="en-US" sz="1400">
                <a:solidFill>
                  <a:srgbClr val="1E1C11"/>
                </a:solidFill>
                <a:latin typeface="Calibri"/>
                <a:ea typeface="ＭＳ Ｐゴシック" pitchFamily="34" charset="-128"/>
              </a:rPr>
              <a:t>GIT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335980" y="4069560"/>
            <a:ext cx="842903" cy="3282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r>
              <a:rPr lang="en-US" sz="1400">
                <a:solidFill>
                  <a:srgbClr val="1E1C11"/>
                </a:solidFill>
                <a:latin typeface="Calibri"/>
                <a:ea typeface="ＭＳ Ｐゴシック" pitchFamily="34" charset="-128"/>
              </a:rPr>
              <a:t>Maven</a:t>
            </a:r>
          </a:p>
        </p:txBody>
      </p:sp>
      <p:sp>
        <p:nvSpPr>
          <p:cNvPr id="78" name="Rectangle 77"/>
          <p:cNvSpPr/>
          <p:nvPr/>
        </p:nvSpPr>
        <p:spPr>
          <a:xfrm>
            <a:off x="4178885" y="4069557"/>
            <a:ext cx="445026" cy="32829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r>
              <a:rPr lang="en-US" sz="1400">
                <a:solidFill>
                  <a:srgbClr val="1E1C11"/>
                </a:solidFill>
                <a:latin typeface="Calibri"/>
                <a:ea typeface="ＭＳ Ｐゴシック" pitchFamily="34" charset="-128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2640587" y="4069555"/>
            <a:ext cx="695393" cy="32829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r>
              <a:rPr lang="en-US" sz="1400">
                <a:solidFill>
                  <a:srgbClr val="1E1C11"/>
                </a:solidFill>
                <a:latin typeface="Calibri"/>
                <a:ea typeface="ＭＳ Ｐゴシック" pitchFamily="34" charset="-128"/>
              </a:rPr>
              <a:t>SVN</a:t>
            </a:r>
          </a:p>
        </p:txBody>
      </p:sp>
      <p:sp>
        <p:nvSpPr>
          <p:cNvPr id="88" name="Bent Arrow 87"/>
          <p:cNvSpPr/>
          <p:nvPr/>
        </p:nvSpPr>
        <p:spPr>
          <a:xfrm>
            <a:off x="2116848" y="1855564"/>
            <a:ext cx="1052917" cy="803873"/>
          </a:xfrm>
          <a:prstGeom prst="bentArrow">
            <a:avLst>
              <a:gd name="adj1" fmla="val 5306"/>
              <a:gd name="adj2" fmla="val 9979"/>
              <a:gd name="adj3" fmla="val 25000"/>
              <a:gd name="adj4" fmla="val 4375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endParaRPr lang="en-US" sz="2600">
              <a:solidFill>
                <a:srgbClr val="262626"/>
              </a:solidFill>
              <a:latin typeface="Calibri"/>
              <a:ea typeface="ＭＳ Ｐゴシック" pitchFamily="34" charset="-128"/>
            </a:endParaRPr>
          </a:p>
        </p:txBody>
      </p:sp>
      <p:sp>
        <p:nvSpPr>
          <p:cNvPr id="94" name="Bent Arrow 93"/>
          <p:cNvSpPr/>
          <p:nvPr/>
        </p:nvSpPr>
        <p:spPr>
          <a:xfrm rot="5400000">
            <a:off x="4100814" y="1881414"/>
            <a:ext cx="686868" cy="869180"/>
          </a:xfrm>
          <a:prstGeom prst="bentArrow">
            <a:avLst>
              <a:gd name="adj1" fmla="val 6676"/>
              <a:gd name="adj2" fmla="val 14032"/>
              <a:gd name="adj3" fmla="val 21344"/>
              <a:gd name="adj4" fmla="val 4375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endParaRPr lang="en-US" sz="2600">
              <a:solidFill>
                <a:srgbClr val="262626"/>
              </a:solidFill>
              <a:latin typeface="Calibri"/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57747" y="4684141"/>
            <a:ext cx="9136518" cy="38532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r>
              <a:rPr lang="en-US" sz="2600">
                <a:solidFill>
                  <a:srgbClr val="000000"/>
                </a:solidFill>
                <a:latin typeface="Calibri"/>
                <a:ea typeface="ＭＳ Ｐゴシック" pitchFamily="34" charset="-128"/>
              </a:rPr>
              <a:t>APIs</a:t>
            </a:r>
          </a:p>
        </p:txBody>
      </p:sp>
      <p:sp>
        <p:nvSpPr>
          <p:cNvPr id="75" name="Pentagon 74"/>
          <p:cNvSpPr/>
          <p:nvPr/>
        </p:nvSpPr>
        <p:spPr>
          <a:xfrm rot="10800000">
            <a:off x="10894266" y="5906552"/>
            <a:ext cx="941616" cy="1717326"/>
          </a:xfrm>
          <a:prstGeom prst="homePlate">
            <a:avLst>
              <a:gd name="adj" fmla="val 4527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lIns="130032" tIns="65017" rIns="130032" bIns="65017" anchor="ctr"/>
          <a:lstStyle/>
          <a:p>
            <a:pPr defTabSz="65016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262626"/>
                </a:solidFill>
                <a:latin typeface="Calibri"/>
              </a:rPr>
              <a:t>CloudBees Smart Plugins</a:t>
            </a:r>
            <a:endParaRPr lang="en-US" sz="26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427922" y="1484866"/>
            <a:ext cx="466344" cy="612457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endParaRPr lang="en-US" sz="2600">
              <a:solidFill>
                <a:srgbClr val="FFFFFF"/>
              </a:solidFill>
              <a:latin typeface="Calibri"/>
              <a:ea typeface="ＭＳ Ｐゴシック" pitchFamily="34" charset="-128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1835884" y="5922106"/>
            <a:ext cx="1168916" cy="56896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r>
              <a:rPr lang="en-US" sz="1300">
                <a:solidFill>
                  <a:srgbClr val="1E1C11"/>
                </a:solidFill>
                <a:latin typeface="PT Sans" charset="0"/>
                <a:ea typeface="ＭＳ Ｐゴシック" pitchFamily="34" charset="-128"/>
              </a:rPr>
              <a:t>Databases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1835884" y="6491066"/>
            <a:ext cx="1168916" cy="56896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r>
              <a:rPr lang="en-US" sz="1300" dirty="0">
                <a:solidFill>
                  <a:srgbClr val="1E1C11"/>
                </a:solidFill>
                <a:latin typeface="PT Sans" charset="0"/>
                <a:ea typeface="ＭＳ Ｐゴシック" pitchFamily="34" charset="-128"/>
              </a:rPr>
              <a:t>Other SaaS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1835883" y="7054919"/>
            <a:ext cx="1168916" cy="56896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r>
              <a:rPr lang="en-US" sz="1300">
                <a:solidFill>
                  <a:srgbClr val="1E1C11"/>
                </a:solidFill>
                <a:latin typeface="PT Sans" charset="0"/>
                <a:ea typeface="ＭＳ Ｐゴシック" pitchFamily="34" charset="-128"/>
              </a:rPr>
              <a:t>On Premise</a:t>
            </a:r>
          </a:p>
        </p:txBody>
      </p:sp>
      <p:sp>
        <p:nvSpPr>
          <p:cNvPr id="83" name="Rectangle 82"/>
          <p:cNvSpPr/>
          <p:nvPr/>
        </p:nvSpPr>
        <p:spPr>
          <a:xfrm>
            <a:off x="6430151" y="7970717"/>
            <a:ext cx="4969335" cy="48319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130032" tIns="65017" rIns="130032" bIns="65017" anchor="ctr"/>
          <a:lstStyle/>
          <a:p>
            <a:pPr defTabSz="650164"/>
            <a:r>
              <a:rPr lang="en-US" sz="2000" b="1" dirty="0">
                <a:solidFill>
                  <a:srgbClr val="262626"/>
                </a:solidFill>
                <a:latin typeface="PT Sans" charset="0"/>
                <a:ea typeface="ＭＳ Ｐゴシック" pitchFamily="34" charset="-128"/>
              </a:rPr>
              <a:t>Private Edition </a:t>
            </a:r>
            <a:r>
              <a:rPr lang="en-US" sz="2000" dirty="0">
                <a:solidFill>
                  <a:srgbClr val="262626"/>
                </a:solidFill>
                <a:latin typeface="PT Sans" charset="0"/>
                <a:ea typeface="ＭＳ Ｐゴシック" pitchFamily="34" charset="-128"/>
              </a:rPr>
              <a:t>- On-Premise</a:t>
            </a:r>
          </a:p>
        </p:txBody>
      </p:sp>
      <p:cxnSp>
        <p:nvCxnSpPr>
          <p:cNvPr id="107" name="Straight Arrow Connector 106"/>
          <p:cNvCxnSpPr/>
          <p:nvPr/>
        </p:nvCxnSpPr>
        <p:spPr>
          <a:xfrm>
            <a:off x="5685088" y="2975751"/>
            <a:ext cx="745067" cy="1399"/>
          </a:xfrm>
          <a:prstGeom prst="straightConnector1">
            <a:avLst/>
          </a:prstGeom>
          <a:ln w="38100" cmpd="sng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5884" y="1958333"/>
            <a:ext cx="682505" cy="68250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392" y="2235032"/>
            <a:ext cx="545975" cy="87356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3006" y="2634739"/>
            <a:ext cx="667520" cy="54152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5886" y="3185091"/>
            <a:ext cx="746714" cy="40086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7"/>
          <a:srcRect l="14153" r="12880"/>
          <a:stretch/>
        </p:blipFill>
        <p:spPr>
          <a:xfrm>
            <a:off x="11908042" y="3552703"/>
            <a:ext cx="625407" cy="720540"/>
          </a:xfrm>
          <a:prstGeom prst="rect">
            <a:avLst/>
          </a:prstGeom>
        </p:spPr>
      </p:pic>
      <p:graphicFrame>
        <p:nvGraphicFramePr>
          <p:cNvPr id="18" name="Diagramme 17"/>
          <p:cNvGraphicFramePr/>
          <p:nvPr>
            <p:extLst>
              <p:ext uri="{D42A27DB-BD31-4B8C-83A1-F6EECF244321}">
                <p14:modId xmlns="" xmlns:p14="http://schemas.microsoft.com/office/powerpoint/2010/main" val="3321127095"/>
              </p:ext>
            </p:extLst>
          </p:nvPr>
        </p:nvGraphicFramePr>
        <p:xfrm>
          <a:off x="1117465" y="2020530"/>
          <a:ext cx="4838418" cy="1789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0" name="Diagramme 19"/>
          <p:cNvGraphicFramePr/>
          <p:nvPr>
            <p:extLst>
              <p:ext uri="{D42A27DB-BD31-4B8C-83A1-F6EECF244321}">
                <p14:modId xmlns="" xmlns:p14="http://schemas.microsoft.com/office/powerpoint/2010/main" val="3271925733"/>
              </p:ext>
            </p:extLst>
          </p:nvPr>
        </p:nvGraphicFramePr>
        <p:xfrm>
          <a:off x="5353812" y="2292124"/>
          <a:ext cx="4337547" cy="1304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1" name="Flèche courbée vers le haut 20"/>
          <p:cNvSpPr/>
          <p:nvPr/>
        </p:nvSpPr>
        <p:spPr>
          <a:xfrm flipH="1">
            <a:off x="4406554" y="3468285"/>
            <a:ext cx="4450448" cy="804958"/>
          </a:xfrm>
          <a:prstGeom prst="curvedUpArrow">
            <a:avLst/>
          </a:prstGeom>
          <a:solidFill>
            <a:srgbClr val="FFFF00">
              <a:alpha val="9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2" tIns="465866" rIns="130032" bIns="65017" rtlCol="0" anchor="ctr"/>
          <a:lstStyle/>
          <a:p>
            <a:pPr defTabSz="650164"/>
            <a:r>
              <a:rPr lang="en-US" sz="2000" dirty="0">
                <a:solidFill>
                  <a:srgbClr val="262626"/>
                </a:solidFill>
                <a:latin typeface="Calibri"/>
              </a:rPr>
              <a:t>Iterate</a:t>
            </a:r>
          </a:p>
        </p:txBody>
      </p:sp>
    </p:spTree>
    <p:extLst>
      <p:ext uri="{BB962C8B-B14F-4D97-AF65-F5344CB8AC3E}">
        <p14:creationId xmlns="" xmlns:p14="http://schemas.microsoft.com/office/powerpoint/2010/main" val="16704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Graphic spid="20" grpId="0">
        <p:bldAsOne/>
      </p:bldGraphic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©2012 CloudBees, Inc. All Rights Reserved</a:t>
            </a:r>
            <a:endParaRPr lang="en-US" dirty="0"/>
          </a:p>
        </p:txBody>
      </p:sp>
      <p:pic>
        <p:nvPicPr>
          <p:cNvPr id="3" name="Picture 2" descr="Screen Shot 2012-09-18 at 10.23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6617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3888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1016000" y="228600"/>
            <a:ext cx="10972800" cy="1066800"/>
          </a:xfrm>
          <a:ln/>
        </p:spPr>
        <p:txBody>
          <a:bodyPr/>
          <a:lstStyle/>
          <a:p>
            <a:r>
              <a:rPr lang="en-US" dirty="0" smtClean="0">
                <a:latin typeface="Helvetica Neue Black Condensed" charset="0"/>
                <a:ea typeface="ヒラギノ角ゴ ProN W6" charset="0"/>
                <a:cs typeface="ヒラギノ角ゴ ProN W6" charset="0"/>
                <a:sym typeface="Helvetica Neue Black Condensed" charset="0"/>
              </a:rPr>
              <a:t>Getting started</a:t>
            </a:r>
            <a:endParaRPr lang="en-US" dirty="0">
              <a:latin typeface="Helvetica Neue Black Condensed" charset="0"/>
              <a:ea typeface="ヒラギノ角ゴ ProN W6" charset="0"/>
              <a:cs typeface="ヒラギノ角ゴ ProN W6" charset="0"/>
              <a:sym typeface="Helvetica Neue Black Condensed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idx="1"/>
          </p:nvPr>
        </p:nvSpPr>
        <p:spPr>
          <a:xfrm>
            <a:off x="1016000" y="1996480"/>
            <a:ext cx="10972800" cy="6652220"/>
          </a:xfrm>
          <a:ln/>
        </p:spPr>
        <p:txBody>
          <a:bodyPr/>
          <a:lstStyle/>
          <a:p>
            <a:r>
              <a:rPr lang="fr-CH" sz="4000" b="1" dirty="0" smtClean="0">
                <a:latin typeface="Helvetica Neue" charset="0"/>
                <a:cs typeface="Helvetica Neue" charset="0"/>
                <a:sym typeface="Helvetica Neue" charset="0"/>
              </a:rPr>
              <a:t>Lots of new things to learn!</a:t>
            </a:r>
          </a:p>
          <a:p>
            <a:r>
              <a:rPr lang="fr-CH" sz="4000" i="1" dirty="0" smtClean="0">
                <a:latin typeface="Helvetica Neue" charset="0"/>
                <a:cs typeface="Helvetica Neue" charset="0"/>
                <a:sym typeface="Helvetica Neue" charset="0"/>
              </a:rPr>
              <a:t>(delegation of trust, access to legacy data, latency, elasticity, iterativity, etc.)</a:t>
            </a:r>
          </a:p>
          <a:p>
            <a:endParaRPr lang="fr-CH" sz="4000" dirty="0">
              <a:latin typeface="Helvetica Neue" charset="0"/>
              <a:cs typeface="Helvetica Neue" charset="0"/>
              <a:sym typeface="Helvetica Neue" charset="0"/>
            </a:endParaRPr>
          </a:p>
          <a:p>
            <a:r>
              <a:rPr lang="fr-CH" sz="4000" b="1" dirty="0" smtClean="0">
                <a:latin typeface="Helvetica Neue" charset="0"/>
                <a:cs typeface="Helvetica Neue" charset="0"/>
                <a:sym typeface="Helvetica Neue" charset="0"/>
              </a:rPr>
              <a:t>The cloud is not </a:t>
            </a:r>
            <a:r>
              <a:rPr lang="fr-CH" sz="4000" b="1" dirty="0" err="1" smtClean="0">
                <a:latin typeface="Helvetica Neue" charset="0"/>
                <a:cs typeface="Helvetica Neue" charset="0"/>
                <a:sym typeface="Helvetica Neue" charset="0"/>
              </a:rPr>
              <a:t>perfect</a:t>
            </a:r>
            <a:r>
              <a:rPr lang="fr-CH" sz="4000" b="1" dirty="0" smtClean="0">
                <a:latin typeface="Helvetica Neue" charset="0"/>
                <a:cs typeface="Helvetica Neue" charset="0"/>
                <a:sym typeface="Helvetica Neue" charset="0"/>
              </a:rPr>
              <a:t> (</a:t>
            </a:r>
            <a:r>
              <a:rPr lang="fr-CH" sz="4000" b="1" dirty="0" err="1" smtClean="0">
                <a:latin typeface="Helvetica Neue" charset="0"/>
                <a:cs typeface="Helvetica Neue" charset="0"/>
                <a:sym typeface="Helvetica Neue" charset="0"/>
              </a:rPr>
              <a:t>yet</a:t>
            </a:r>
            <a:r>
              <a:rPr lang="fr-CH" sz="4000" b="1" dirty="0" smtClean="0">
                <a:latin typeface="Helvetica Neue" charset="0"/>
                <a:cs typeface="Helvetica Neue" charset="0"/>
                <a:sym typeface="Helvetica Neue" charset="0"/>
              </a:rPr>
              <a:t>)</a:t>
            </a:r>
          </a:p>
          <a:p>
            <a:r>
              <a:rPr lang="fr-CH" sz="4000" dirty="0" smtClean="0">
                <a:latin typeface="Helvetica Neue" charset="0"/>
                <a:cs typeface="Helvetica Neue" charset="0"/>
                <a:sym typeface="Helvetica Neue" charset="0"/>
              </a:rPr>
              <a:t>Might not solve all of your current problems</a:t>
            </a:r>
          </a:p>
          <a:p>
            <a:endParaRPr lang="fr-CH" sz="4000" dirty="0">
              <a:latin typeface="Helvetica Neue" charset="0"/>
              <a:cs typeface="Helvetica Neue" charset="0"/>
              <a:sym typeface="Helvetica Neue" charset="0"/>
            </a:endParaRPr>
          </a:p>
          <a:p>
            <a:r>
              <a:rPr lang="fr-CH" sz="4000" b="1" dirty="0" err="1" smtClean="0">
                <a:latin typeface="Helvetica Neue" charset="0"/>
                <a:cs typeface="Helvetica Neue" charset="0"/>
                <a:sym typeface="Helvetica Neue" charset="0"/>
              </a:rPr>
              <a:t>Identify</a:t>
            </a:r>
            <a:r>
              <a:rPr lang="fr-CH" sz="4000" b="1" dirty="0" smtClean="0">
                <a:latin typeface="Helvetica Neue" charset="0"/>
                <a:cs typeface="Helvetica Neue" charset="0"/>
                <a:sym typeface="Helvetica Neue" charset="0"/>
              </a:rPr>
              <a:t> an application</a:t>
            </a:r>
          </a:p>
          <a:p>
            <a:r>
              <a:rPr lang="fr-CH" sz="4000" dirty="0" smtClean="0">
                <a:latin typeface="Helvetica Neue" charset="0"/>
                <a:cs typeface="Helvetica Neue" charset="0"/>
                <a:sym typeface="Helvetica Neue" charset="0"/>
              </a:rPr>
              <a:t>Start </a:t>
            </a:r>
            <a:r>
              <a:rPr lang="fr-CH" sz="4000" dirty="0" smtClean="0">
                <a:latin typeface="Helvetica Neue" charset="0"/>
                <a:cs typeface="Helvetica Neue" charset="0"/>
                <a:sym typeface="Helvetica Neue" charset="0"/>
              </a:rPr>
              <a:t>small</a:t>
            </a:r>
          </a:p>
          <a:p>
            <a:r>
              <a:rPr lang="fr-CH" sz="4000" dirty="0" smtClean="0">
                <a:latin typeface="Helvetica Neue" charset="0"/>
                <a:cs typeface="Helvetica Neue" charset="0"/>
                <a:sym typeface="Helvetica Neue" charset="0"/>
              </a:rPr>
              <a:t>Non-</a:t>
            </a:r>
            <a:r>
              <a:rPr lang="fr-CH" sz="4000" dirty="0" err="1" smtClean="0">
                <a:latin typeface="Helvetica Neue" charset="0"/>
                <a:cs typeface="Helvetica Neue" charset="0"/>
                <a:sym typeface="Helvetica Neue" charset="0"/>
              </a:rPr>
              <a:t>critical</a:t>
            </a:r>
            <a:endParaRPr lang="fr-CH" sz="4000" dirty="0" smtClean="0">
              <a:latin typeface="Helvetica Neue" charset="0"/>
              <a:cs typeface="Helvetica Neue" charset="0"/>
              <a:sym typeface="Helvetica Neue" charset="0"/>
            </a:endParaRPr>
          </a:p>
          <a:p>
            <a:r>
              <a:rPr lang="fr-CH" sz="4000" dirty="0" err="1" smtClean="0">
                <a:latin typeface="Helvetica Neue" charset="0"/>
                <a:cs typeface="Helvetica Neue" charset="0"/>
                <a:sym typeface="Helvetica Neue" charset="0"/>
              </a:rPr>
              <a:t>Learn</a:t>
            </a:r>
            <a:r>
              <a:rPr lang="fr-CH" sz="4000" dirty="0" smtClean="0">
                <a:latin typeface="Helvetica Neue" charset="0"/>
                <a:cs typeface="Helvetica Neue" charset="0"/>
                <a:sym typeface="Helvetica Neue" charset="0"/>
              </a:rPr>
              <a:t> </a:t>
            </a:r>
            <a:r>
              <a:rPr lang="fr-CH" sz="4000" dirty="0" smtClean="0">
                <a:latin typeface="Helvetica Neue" charset="0"/>
                <a:cs typeface="Helvetica Neue" charset="0"/>
                <a:sym typeface="Helvetica Neue" charset="0"/>
              </a:rPr>
              <a:t>and Extend</a:t>
            </a:r>
          </a:p>
          <a:p>
            <a:r>
              <a:rPr lang="fr-CH" sz="4000" dirty="0" smtClean="0">
                <a:latin typeface="Helvetica Neue" charset="0"/>
                <a:cs typeface="Helvetica Neue" charset="0"/>
                <a:sym typeface="Helvetica Neue" charset="0"/>
              </a:rPr>
              <a:t>(and enjoy!)</a:t>
            </a:r>
            <a:endParaRPr lang="en-US" sz="3400" dirty="0">
              <a:latin typeface="Helvetica Neue" charset="0"/>
              <a:sym typeface="Helvetica Neue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1101800" y="3508648"/>
            <a:ext cx="11161240" cy="172819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1016000" y="228600"/>
            <a:ext cx="10972800" cy="1066800"/>
          </a:xfrm>
          <a:ln/>
        </p:spPr>
        <p:txBody>
          <a:bodyPr/>
          <a:lstStyle/>
          <a:p>
            <a:r>
              <a:rPr lang="en-US" dirty="0" smtClean="0">
                <a:latin typeface="Helvetica Neue Black Condensed" charset="0"/>
                <a:ea typeface="ヒラギノ角ゴ ProN W6" charset="0"/>
                <a:cs typeface="ヒラギノ角ゴ ProN W6" charset="0"/>
                <a:sym typeface="Helvetica Neue Black Condensed" charset="0"/>
              </a:rPr>
              <a:t>Today’s demo</a:t>
            </a:r>
            <a:endParaRPr lang="en-US" dirty="0">
              <a:latin typeface="Helvetica Neue Black Condensed" charset="0"/>
              <a:ea typeface="ヒラギノ角ゴ ProN W6" charset="0"/>
              <a:cs typeface="ヒラギノ角ゴ ProN W6" charset="0"/>
              <a:sym typeface="Helvetica Neue Black Condensed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317824" y="3724672"/>
            <a:ext cx="1944216" cy="1296144"/>
          </a:xfrm>
          <a:prstGeom prst="round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Chalkboard" charset="0"/>
                <a:ea typeface="ヒラギノ角ゴ ProN W3" charset="0"/>
                <a:cs typeface="ヒラギノ角ゴ ProN W3" charset="0"/>
                <a:sym typeface="Chalkboard" charset="0"/>
              </a:rPr>
              <a:t>Git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246149" y="3724672"/>
            <a:ext cx="1944216" cy="1296144"/>
          </a:xfrm>
          <a:prstGeom prst="round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halkboard" charset="0"/>
                <a:ea typeface="ヒラギノ角ゴ ProN W3" charset="0"/>
                <a:cs typeface="ヒラギノ角ゴ ProN W3" charset="0"/>
                <a:sym typeface="Chalkboard" charset="0"/>
              </a:rPr>
              <a:t>Jenkins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job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7174474" y="3724672"/>
            <a:ext cx="1944216" cy="1296144"/>
          </a:xfrm>
          <a:prstGeom prst="round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halkboard" charset="0"/>
                <a:ea typeface="ヒラギノ角ゴ ProN W3" charset="0"/>
                <a:cs typeface="ヒラギノ角ゴ ProN W3" charset="0"/>
                <a:sym typeface="Chalkboard" charset="0"/>
              </a:rPr>
              <a:t>PaaS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runtime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0102800" y="3724672"/>
            <a:ext cx="1944216" cy="1296144"/>
          </a:xfrm>
          <a:prstGeom prst="round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halkboard" charset="0"/>
                <a:ea typeface="ヒラギノ角ゴ ProN W3" charset="0"/>
                <a:cs typeface="ヒラギノ角ゴ ProN W3" charset="0"/>
                <a:sym typeface="Chalkboard" charset="0"/>
              </a:rPr>
              <a:t>DB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3262040" y="4264732"/>
            <a:ext cx="936104" cy="288032"/>
          </a:xfrm>
          <a:prstGeom prst="rightArrow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6214368" y="4264732"/>
            <a:ext cx="936104" cy="288032"/>
          </a:xfrm>
          <a:prstGeom prst="rightArrow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 bwMode="auto">
          <a:xfrm>
            <a:off x="9118690" y="4372744"/>
            <a:ext cx="984110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 bwMode="auto">
          <a:xfrm>
            <a:off x="4126136" y="1420416"/>
            <a:ext cx="4464496" cy="1368152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halkboard" charset="0"/>
                <a:ea typeface="ヒラギノ角ゴ ProN W3" charset="0"/>
                <a:cs typeface="ヒラギノ角ゴ ProN W3" charset="0"/>
                <a:sym typeface="Chalkboard" charset="0"/>
              </a:rPr>
              <a:t>CloudBees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halkboard" charset="0"/>
                <a:ea typeface="ヒラギノ角ゴ ProN W3" charset="0"/>
                <a:cs typeface="ヒラギノ角ゴ ProN W3" charset="0"/>
                <a:sym typeface="Chalkboard" charset="0"/>
              </a:rPr>
              <a:t>ClickStart</a:t>
            </a: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5998344" y="2788568"/>
            <a:ext cx="576064" cy="648072"/>
          </a:xfrm>
          <a:prstGeom prst="downArrow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  <p:sp>
        <p:nvSpPr>
          <p:cNvPr id="17" name="Line Callout 2 16"/>
          <p:cNvSpPr/>
          <p:nvPr/>
        </p:nvSpPr>
        <p:spPr bwMode="auto">
          <a:xfrm>
            <a:off x="3982120" y="6028928"/>
            <a:ext cx="1944216" cy="93610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6590"/>
              <a:gd name="adj6" fmla="val -24730"/>
            </a:avLst>
          </a:prstGeom>
          <a:solidFill>
            <a:srgbClr val="FFC000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halkboard" charset="0"/>
                <a:ea typeface="ヒラギノ角ゴ ProN W3" charset="0"/>
                <a:cs typeface="ヒラギノ角ゴ ProN W3" charset="0"/>
                <a:sym typeface="Chalkboard" charset="0"/>
              </a:rPr>
              <a:t>Push notifications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  <p:sp>
        <p:nvSpPr>
          <p:cNvPr id="18" name="Line Callout 2 17"/>
          <p:cNvSpPr/>
          <p:nvPr/>
        </p:nvSpPr>
        <p:spPr bwMode="auto">
          <a:xfrm>
            <a:off x="7078464" y="6100936"/>
            <a:ext cx="1944216" cy="93610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6590"/>
              <a:gd name="adj6" fmla="val -24730"/>
            </a:avLst>
          </a:prstGeom>
          <a:solidFill>
            <a:srgbClr val="FFC000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halkboard" charset="0"/>
                <a:ea typeface="ヒラギノ角ゴ ProN W3" charset="0"/>
                <a:cs typeface="ヒラギノ角ゴ ProN W3" charset="0"/>
                <a:sym typeface="Chalkboard" charset="0"/>
              </a:rPr>
              <a:t>Deploy on success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1101800" y="3508648"/>
            <a:ext cx="11161240" cy="172819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1016000" y="228600"/>
            <a:ext cx="10972800" cy="1066800"/>
          </a:xfrm>
          <a:ln/>
        </p:spPr>
        <p:txBody>
          <a:bodyPr/>
          <a:lstStyle/>
          <a:p>
            <a:r>
              <a:rPr lang="en-US" dirty="0" smtClean="0">
                <a:latin typeface="Helvetica Neue Black Condensed" charset="0"/>
                <a:ea typeface="ヒラギノ角ゴ ProN W6" charset="0"/>
                <a:cs typeface="ヒラギノ角ゴ ProN W6" charset="0"/>
                <a:sym typeface="Helvetica Neue Black Condensed" charset="0"/>
              </a:rPr>
              <a:t>Today’s demo</a:t>
            </a:r>
            <a:endParaRPr lang="en-US" dirty="0">
              <a:latin typeface="Helvetica Neue Black Condensed" charset="0"/>
              <a:ea typeface="ヒラギノ角ゴ ProN W6" charset="0"/>
              <a:cs typeface="ヒラギノ角ゴ ProN W6" charset="0"/>
              <a:sym typeface="Helvetica Neue Black Condensed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317824" y="3724672"/>
            <a:ext cx="1944216" cy="1296144"/>
          </a:xfrm>
          <a:prstGeom prst="round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Chalkboard" charset="0"/>
                <a:ea typeface="ヒラギノ角ゴ ProN W3" charset="0"/>
                <a:cs typeface="ヒラギノ角ゴ ProN W3" charset="0"/>
                <a:sym typeface="Chalkboard" charset="0"/>
              </a:rPr>
              <a:t>Git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246149" y="3724672"/>
            <a:ext cx="1944216" cy="1296144"/>
          </a:xfrm>
          <a:prstGeom prst="round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halkboard" charset="0"/>
                <a:ea typeface="ヒラギノ角ゴ ProN W3" charset="0"/>
                <a:cs typeface="ヒラギノ角ゴ ProN W3" charset="0"/>
                <a:sym typeface="Chalkboard" charset="0"/>
              </a:rPr>
              <a:t>Jenkins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job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7174474" y="3724672"/>
            <a:ext cx="1944216" cy="1296144"/>
          </a:xfrm>
          <a:prstGeom prst="round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halkboard" charset="0"/>
                <a:ea typeface="ヒラギノ角ゴ ProN W3" charset="0"/>
                <a:cs typeface="ヒラギノ角ゴ ProN W3" charset="0"/>
                <a:sym typeface="Chalkboard" charset="0"/>
              </a:rPr>
              <a:t>PaaS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runtime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0102800" y="3724672"/>
            <a:ext cx="1944216" cy="1296144"/>
          </a:xfrm>
          <a:prstGeom prst="round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halkboard" charset="0"/>
                <a:ea typeface="ヒラギノ角ゴ ProN W3" charset="0"/>
                <a:cs typeface="ヒラギノ角ゴ ProN W3" charset="0"/>
                <a:sym typeface="Chalkboard" charset="0"/>
              </a:rPr>
              <a:t>DB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3262040" y="4264732"/>
            <a:ext cx="936104" cy="288032"/>
          </a:xfrm>
          <a:prstGeom prst="rightArrow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6214368" y="4264732"/>
            <a:ext cx="936104" cy="288032"/>
          </a:xfrm>
          <a:prstGeom prst="rightArrow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 bwMode="auto">
          <a:xfrm>
            <a:off x="9118690" y="4372744"/>
            <a:ext cx="984110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Rounded Rectangle 18"/>
          <p:cNvSpPr/>
          <p:nvPr/>
        </p:nvSpPr>
        <p:spPr bwMode="auto">
          <a:xfrm>
            <a:off x="1245816" y="6821016"/>
            <a:ext cx="1944216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Chalkboard" charset="0"/>
                <a:ea typeface="ヒラギノ角ゴ ProN W3" charset="0"/>
                <a:cs typeface="ヒラギノ角ゴ ProN W3" charset="0"/>
                <a:sym typeface="Chalkboard" charset="0"/>
              </a:rPr>
              <a:t>eXo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halkboard" charset="0"/>
                <a:ea typeface="ヒラギノ角ゴ ProN W3" charset="0"/>
                <a:cs typeface="ヒラギノ角ゴ ProN W3" charset="0"/>
                <a:sym typeface="Chalkboard" charset="0"/>
              </a:rPr>
              <a:t> Cloud IDE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2541960" y="5020816"/>
            <a:ext cx="0" cy="1800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Line Callout 2 23"/>
          <p:cNvSpPr/>
          <p:nvPr/>
        </p:nvSpPr>
        <p:spPr bwMode="auto">
          <a:xfrm>
            <a:off x="3550072" y="5380856"/>
            <a:ext cx="2520280" cy="7200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9883"/>
              <a:gd name="adj6" fmla="val -38892"/>
            </a:avLst>
          </a:prstGeom>
          <a:solidFill>
            <a:srgbClr val="FFC000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halkboard" charset="0"/>
                <a:ea typeface="ヒラギノ角ゴ ProN W3" charset="0"/>
                <a:cs typeface="ヒラギノ角ゴ ProN W3" charset="0"/>
                <a:sym typeface="Chalkboard" charset="0"/>
              </a:rPr>
              <a:t>1. Setup IDE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  <p:sp>
        <p:nvSpPr>
          <p:cNvPr id="26" name="Line Callout 2 25"/>
          <p:cNvSpPr/>
          <p:nvPr/>
        </p:nvSpPr>
        <p:spPr bwMode="auto">
          <a:xfrm>
            <a:off x="3550072" y="6388968"/>
            <a:ext cx="2520280" cy="86409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2906"/>
              <a:gd name="adj6" fmla="val -63253"/>
            </a:avLst>
          </a:prstGeom>
          <a:solidFill>
            <a:srgbClr val="FFC000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halkboard" charset="0"/>
                <a:ea typeface="ヒラギノ角ゴ ProN W3" charset="0"/>
                <a:cs typeface="ヒラギノ角ゴ ProN W3" charset="0"/>
                <a:sym typeface="Chalkboard" charset="0"/>
              </a:rPr>
              <a:t>2. Modify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Chalkboard" charset="0"/>
                <a:ea typeface="ヒラギノ角ゴ ProN W3" charset="0"/>
                <a:cs typeface="ヒラギノ角ゴ ProN W3" charset="0"/>
                <a:sym typeface="Chalkboard" charset="0"/>
              </a:rPr>
              <a:t> code &amp; PUSH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 bwMode="auto">
          <a:xfrm flipV="1">
            <a:off x="1965896" y="5020816"/>
            <a:ext cx="0" cy="180020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Line Callout 2 29"/>
          <p:cNvSpPr/>
          <p:nvPr/>
        </p:nvSpPr>
        <p:spPr bwMode="auto">
          <a:xfrm>
            <a:off x="4198144" y="1636440"/>
            <a:ext cx="2520280" cy="86409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07817"/>
              <a:gd name="adj6" fmla="val -27490"/>
            </a:avLst>
          </a:prstGeom>
          <a:solidFill>
            <a:srgbClr val="FFC000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halkboard" charset="0"/>
                <a:ea typeface="ヒラギノ角ゴ ProN W3" charset="0"/>
                <a:cs typeface="ヒラギノ角ゴ ProN W3" charset="0"/>
                <a:sym typeface="Chalkboard" charset="0"/>
              </a:rPr>
              <a:t>3. Initiate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Chalkboard" charset="0"/>
                <a:ea typeface="ヒラギノ角ゴ ProN W3" charset="0"/>
                <a:cs typeface="ヒラギノ角ゴ ProN W3" charset="0"/>
                <a:sym typeface="Chalkboard" charset="0"/>
              </a:rPr>
              <a:t>build&amp;tests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  <p:sp>
        <p:nvSpPr>
          <p:cNvPr id="31" name="Line Callout 2 30"/>
          <p:cNvSpPr/>
          <p:nvPr/>
        </p:nvSpPr>
        <p:spPr bwMode="auto">
          <a:xfrm>
            <a:off x="7366496" y="1636440"/>
            <a:ext cx="2520280" cy="86409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07817"/>
              <a:gd name="adj6" fmla="val -27490"/>
            </a:avLst>
          </a:prstGeom>
          <a:solidFill>
            <a:srgbClr val="FFC000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halkboard" charset="0"/>
                <a:ea typeface="ヒラギノ角ゴ ProN W3" charset="0"/>
                <a:cs typeface="ヒラギノ角ゴ ProN W3" charset="0"/>
                <a:sym typeface="Chalkboard" charset="0"/>
              </a:rPr>
              <a:t>4. Deploy modified app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halkboard" charset="0"/>
              <a:ea typeface="ヒラギノ角ゴ ProN W3" charset="0"/>
              <a:cs typeface="ヒラギノ角ゴ ProN W3" charset="0"/>
              <a:sym typeface="Chalkboard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102800" y="1204392"/>
            <a:ext cx="2418871" cy="1728192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5. Full 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iteration 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Performed!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30" grpId="0" animBg="1"/>
      <p:bldP spid="31" grpId="0" animBg="1"/>
      <p:bldP spid="3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ChangeArrowheads="1"/>
          </p:cNvSpPr>
          <p:nvPr>
            <p:ph type="title"/>
          </p:nvPr>
        </p:nvSpPr>
        <p:spPr>
          <a:xfrm>
            <a:off x="1016000" y="228600"/>
            <a:ext cx="10972800" cy="1193801"/>
          </a:xfrm>
          <a:ln/>
        </p:spPr>
        <p:txBody>
          <a:bodyPr/>
          <a:lstStyle/>
          <a:p>
            <a:r>
              <a:rPr lang="en-US">
                <a:latin typeface="Helvetica Neue Black Condensed" charset="0"/>
                <a:cs typeface="Helvetica Neue Black Condensed" charset="0"/>
                <a:sym typeface="Helvetica Neue Black Condensed" charset="0"/>
              </a:rPr>
              <a:t>Thank you</a:t>
            </a:r>
            <a:endParaRPr lang="en-US">
              <a:latin typeface="Helvetica Neue Black Condensed" charset="0"/>
              <a:ea typeface="ヒラギノ角ゴ ProN W6" charset="0"/>
              <a:cs typeface="ヒラギノ角ゴ ProN W6" charset="0"/>
              <a:sym typeface="Helvetica Neue Black Condense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79928" y="8765232"/>
            <a:ext cx="4355117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@</a:t>
            </a:r>
            <a:r>
              <a:rPr lang="en-US" dirty="0" err="1" smtClean="0">
                <a:latin typeface="Avenir Book"/>
                <a:cs typeface="Avenir Book"/>
              </a:rPr>
              <a:t>SachaLabourey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3" name="Picture 2" descr="CB-logo-blk.R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3783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008" y="1564432"/>
            <a:ext cx="7315444" cy="4572153"/>
          </a:xfrm>
          <a:prstGeom prst="rect">
            <a:avLst/>
          </a:prstGeom>
        </p:spPr>
      </p:pic>
      <p:sp>
        <p:nvSpPr>
          <p:cNvPr id="5" name="Rectangle 2"/>
          <p:cNvSpPr>
            <a:spLocks/>
          </p:cNvSpPr>
          <p:nvPr/>
        </p:nvSpPr>
        <p:spPr bwMode="auto">
          <a:xfrm>
            <a:off x="1245816" y="6100936"/>
            <a:ext cx="10972800" cy="215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r>
              <a:rPr lang="ja-JP" altLang="en-US" sz="3600" dirty="0">
                <a:solidFill>
                  <a:schemeClr val="tx1"/>
                </a:solidFill>
                <a:latin typeface="Arial"/>
                <a:ea typeface="ＭＳ Ｐゴシック" charset="0"/>
                <a:cs typeface="Helvetica Neue" charset="0"/>
                <a:sym typeface="Helvetica Neue" charset="0"/>
              </a:rPr>
              <a:t>“</a:t>
            </a:r>
            <a:r>
              <a:rPr lang="en-US" sz="3600" b="1" i="1" dirty="0">
                <a:solidFill>
                  <a:schemeClr val="tx1"/>
                </a:solidFill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It is easier to ask forgiveness </a:t>
            </a:r>
            <a:r>
              <a:rPr lang="en-US" sz="3600" b="1" i="1" dirty="0" smtClean="0">
                <a:solidFill>
                  <a:schemeClr val="tx1"/>
                </a:solidFill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/>
            </a:r>
            <a:br>
              <a:rPr lang="en-US" sz="3600" b="1" i="1" dirty="0" smtClean="0">
                <a:solidFill>
                  <a:schemeClr val="tx1"/>
                </a:solidFill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</a:br>
            <a:r>
              <a:rPr lang="en-US" sz="3600" b="1" i="1" dirty="0" smtClean="0">
                <a:solidFill>
                  <a:schemeClr val="tx1"/>
                </a:solidFill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than </a:t>
            </a:r>
            <a:r>
              <a:rPr lang="en-US" sz="3600" b="1" i="1" dirty="0">
                <a:solidFill>
                  <a:schemeClr val="tx1"/>
                </a:solidFill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it is to ask permission</a:t>
            </a:r>
            <a:r>
              <a:rPr lang="ja-JP" altLang="en-US" sz="3600" dirty="0">
                <a:solidFill>
                  <a:schemeClr val="tx1"/>
                </a:solidFill>
                <a:latin typeface="Arial"/>
                <a:ea typeface="ＭＳ Ｐゴシック" charset="0"/>
                <a:cs typeface="Helvetica Neue" charset="0"/>
                <a:sym typeface="Helvetica Neue" charset="0"/>
              </a:rPr>
              <a:t>”</a:t>
            </a:r>
            <a:endParaRPr lang="en-US" sz="3600" dirty="0">
              <a:solidFill>
                <a:schemeClr val="tx1"/>
              </a:solidFill>
              <a:latin typeface="Helvetica Neue" charset="0"/>
              <a:ea typeface="ＭＳ Ｐゴシック" charset="0"/>
              <a:cs typeface="Helvetica Neue" charset="0"/>
              <a:sym typeface="Helvetica Neue" charset="0"/>
            </a:endParaRPr>
          </a:p>
          <a:p>
            <a:r>
              <a:rPr lang="en-US" sz="3600" dirty="0">
                <a:solidFill>
                  <a:schemeClr val="tx1"/>
                </a:solidFill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-- Grace </a:t>
            </a:r>
            <a:r>
              <a:rPr lang="en-US" sz="3600" dirty="0" smtClean="0">
                <a:solidFill>
                  <a:schemeClr val="tx1"/>
                </a:solidFill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Hopper</a:t>
            </a:r>
            <a:endParaRPr lang="en-US" sz="3600" dirty="0">
              <a:solidFill>
                <a:schemeClr val="tx1"/>
              </a:solidFill>
              <a:latin typeface="Helvetica Neue" charset="0"/>
              <a:ea typeface="ＭＳ Ｐゴシック" charset="0"/>
              <a:cs typeface="Helvetica Neue" charset="0"/>
              <a:sym typeface="Helvetica Neue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PT Sans" charset="0"/>
              </a:rPr>
              <a:t>Why do we like </a:t>
            </a:r>
            <a:r>
              <a:rPr lang="en-US" dirty="0" smtClean="0">
                <a:latin typeface="PT Sans" charset="0"/>
              </a:rPr>
              <a:t>the “Cloud”?</a:t>
            </a:r>
            <a:endParaRPr lang="en-US" dirty="0">
              <a:latin typeface="PT Sans" charset="0"/>
            </a:endParaRPr>
          </a:p>
        </p:txBody>
      </p:sp>
      <p:sp>
        <p:nvSpPr>
          <p:cNvPr id="20483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PT Sans" charset="0"/>
              </a:rPr>
              <a:t>Simplify, simplify, simplify</a:t>
            </a:r>
            <a:endParaRPr lang="en-US" dirty="0" smtClean="0">
              <a:latin typeface="PT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©2012 </a:t>
            </a:r>
            <a:r>
              <a:rPr lang="en-US" dirty="0"/>
              <a:t>Cloud Bees, Inc. All Rights Reserved</a:t>
            </a:r>
          </a:p>
        </p:txBody>
      </p:sp>
    </p:spTree>
    <p:extLst>
      <p:ext uri="{BB962C8B-B14F-4D97-AF65-F5344CB8AC3E}">
        <p14:creationId xmlns="" xmlns:p14="http://schemas.microsoft.com/office/powerpoint/2010/main" val="1331947624"/>
      </p:ext>
    </p:extLst>
  </p:cSld>
  <p:clrMapOvr>
    <a:masterClrMapping/>
  </p:clrMapOvr>
  <p:transition spd="slow" advTm="2039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SaaS “Good Morning” e-mail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©2012 CloudBees, Inc. All Rights Reserved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00" y="1564432"/>
            <a:ext cx="10756900" cy="80391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4705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000" dirty="0"/>
              <a:t>v</a:t>
            </a:r>
            <a:r>
              <a:rPr lang="en-US" sz="8000" dirty="0" smtClean="0"/>
              <a:t>s.</a:t>
            </a:r>
            <a:endParaRPr lang="en-US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love the cloud?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©2012 CloudBees, Inc. All Rights Reserved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502749">
            <a:off x="858481" y="2443561"/>
            <a:ext cx="42271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CH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README.txt</a:t>
            </a:r>
            <a:endParaRPr lang="fr-CH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 rot="21150296">
            <a:off x="929826" y="7279945"/>
            <a:ext cx="37848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CH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update.exe</a:t>
            </a:r>
            <a:endParaRPr lang="fr-CH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20841607">
            <a:off x="208589" y="4162760"/>
            <a:ext cx="612945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4400" b="1" dirty="0" smtClean="0">
                <a:ln w="1905"/>
                <a:solidFill>
                  <a:srgbClr val="FF66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« </a:t>
            </a:r>
            <a:r>
              <a:rPr lang="fr-CH" sz="4400" b="1" dirty="0" err="1" smtClean="0">
                <a:ln w="1905"/>
                <a:solidFill>
                  <a:srgbClr val="FF66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Apply</a:t>
            </a:r>
            <a:r>
              <a:rPr lang="fr-CH" sz="4400" b="1" dirty="0" smtClean="0">
                <a:ln w="1905"/>
                <a:solidFill>
                  <a:srgbClr val="FF66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v2_1_4.ddl </a:t>
            </a:r>
          </a:p>
          <a:p>
            <a:pPr algn="ctr"/>
            <a:r>
              <a:rPr lang="fr-CH" sz="4400" b="1" dirty="0" smtClean="0">
                <a:ln w="1905"/>
                <a:solidFill>
                  <a:srgbClr val="FF66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before </a:t>
            </a:r>
            <a:r>
              <a:rPr lang="fr-CH" sz="4400" b="1" dirty="0" err="1" smtClean="0">
                <a:ln w="1905"/>
                <a:solidFill>
                  <a:srgbClr val="FF66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installing</a:t>
            </a:r>
            <a:r>
              <a:rPr lang="fr-CH" sz="4400" b="1" dirty="0" smtClean="0">
                <a:ln w="1905"/>
                <a:solidFill>
                  <a:srgbClr val="FF66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v2.1.4 »</a:t>
            </a:r>
            <a:endParaRPr lang="fr-CH" sz="4400" b="1" dirty="0">
              <a:ln w="1905"/>
              <a:solidFill>
                <a:srgbClr val="FF66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192" y="2060290"/>
            <a:ext cx="2540000" cy="1981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592" y="4804792"/>
            <a:ext cx="3505200" cy="1028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0" y="6596794"/>
            <a:ext cx="3456384" cy="11730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7700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No long setup process</a:t>
            </a:r>
          </a:p>
          <a:p>
            <a:pPr lvl="1"/>
            <a:r>
              <a:rPr lang="en-US" sz="3400" dirty="0" smtClean="0"/>
              <a:t>No hardware nor software acquisition, setup, configuration</a:t>
            </a:r>
          </a:p>
          <a:p>
            <a:pPr lvl="1"/>
            <a:r>
              <a:rPr lang="en-US" sz="3400" dirty="0" smtClean="0"/>
              <a:t>“Sign up to get started now!”</a:t>
            </a:r>
          </a:p>
          <a:p>
            <a:r>
              <a:rPr lang="en-US" sz="4000" dirty="0" smtClean="0"/>
              <a:t>Much lower risk</a:t>
            </a:r>
          </a:p>
          <a:p>
            <a:r>
              <a:rPr lang="en-US" sz="4000" dirty="0" smtClean="0"/>
              <a:t>You get to try it first in a “real-life” environment, then scale as you see fit</a:t>
            </a:r>
          </a:p>
          <a:p>
            <a:pPr lvl="1"/>
            <a:r>
              <a:rPr lang="en-US" sz="3400" dirty="0" smtClean="0"/>
              <a:t>Scale your spend, as you scale your usage</a:t>
            </a:r>
          </a:p>
          <a:p>
            <a:r>
              <a:rPr lang="en-US" sz="4000" dirty="0" smtClean="0"/>
              <a:t>Available “everywhere”</a:t>
            </a:r>
          </a:p>
          <a:p>
            <a:r>
              <a:rPr lang="en-US" sz="4000" dirty="0" smtClean="0"/>
              <a:t>No upgrade process, no v2.0 nightmare!</a:t>
            </a:r>
          </a:p>
          <a:p>
            <a:pPr marL="0" indent="0">
              <a:buNone/>
            </a:pPr>
            <a:endParaRPr lang="en-US" sz="4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love it?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©2012 CloudBees, Inc. All Rights Reserved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1133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PT Sans" charset="0"/>
              </a:rPr>
              <a:t>Who wants to use the “Cloud”?</a:t>
            </a:r>
            <a:endParaRPr lang="en-US" dirty="0">
              <a:latin typeface="PT Sans" charset="0"/>
            </a:endParaRPr>
          </a:p>
        </p:txBody>
      </p:sp>
      <p:sp>
        <p:nvSpPr>
          <p:cNvPr id="20483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PT Sans" charset="0"/>
              </a:rPr>
              <a:t>The “</a:t>
            </a:r>
            <a:r>
              <a:rPr lang="en-US" dirty="0" err="1" smtClean="0">
                <a:latin typeface="PT Sans" charset="0"/>
              </a:rPr>
              <a:t>consumerization</a:t>
            </a:r>
            <a:r>
              <a:rPr lang="en-US" dirty="0" smtClean="0">
                <a:latin typeface="PT Sans" charset="0"/>
              </a:rPr>
              <a:t> of IT”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©2012 </a:t>
            </a:r>
            <a:r>
              <a:rPr lang="en-US" dirty="0"/>
              <a:t>Cloud Bees, Inc. All Rights Reserved</a:t>
            </a:r>
          </a:p>
        </p:txBody>
      </p:sp>
    </p:spTree>
    <p:extLst>
      <p:ext uri="{BB962C8B-B14F-4D97-AF65-F5344CB8AC3E}">
        <p14:creationId xmlns="" xmlns:p14="http://schemas.microsoft.com/office/powerpoint/2010/main" val="1331947624"/>
      </p:ext>
    </p:extLst>
  </p:cSld>
  <p:clrMapOvr>
    <a:masterClrMapping/>
  </p:clrMapOvr>
  <p:transition spd="slow" advTm="2039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730" y="2284512"/>
            <a:ext cx="2840591" cy="28083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6407" y="340296"/>
            <a:ext cx="11774155" cy="1034062"/>
          </a:xfrm>
        </p:spPr>
        <p:txBody>
          <a:bodyPr/>
          <a:lstStyle/>
          <a:p>
            <a:r>
              <a:rPr lang="en-US" sz="4000" dirty="0"/>
              <a:t>“</a:t>
            </a:r>
            <a:r>
              <a:rPr lang="en-US" sz="4000" dirty="0" smtClean="0"/>
              <a:t>Mental picture” of most of today’s software vendors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540830" y="9040144"/>
            <a:ext cx="4118187" cy="519289"/>
          </a:xfrm>
        </p:spPr>
        <p:txBody>
          <a:bodyPr/>
          <a:lstStyle/>
          <a:p>
            <a:r>
              <a:rPr lang="en-US" smtClean="0"/>
              <a:t>©2012 CloudBees, Inc. All Rights Reserved</a:t>
            </a:r>
            <a:endParaRPr lang="en-US" dirty="0"/>
          </a:p>
        </p:txBody>
      </p:sp>
      <p:pic>
        <p:nvPicPr>
          <p:cNvPr id="7" name="Picture 6" descr="AA04968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06" y="5812904"/>
            <a:ext cx="2664296" cy="2795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338" y="5884912"/>
            <a:ext cx="1152128" cy="898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770" y="6815238"/>
            <a:ext cx="1589937" cy="4666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314" y="7397080"/>
            <a:ext cx="1567794" cy="53207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2063418" y="3508648"/>
            <a:ext cx="2304256" cy="230425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Callout 18"/>
          <p:cNvSpPr/>
          <p:nvPr/>
        </p:nvSpPr>
        <p:spPr>
          <a:xfrm>
            <a:off x="479242" y="1492424"/>
            <a:ext cx="4176464" cy="2160240"/>
          </a:xfrm>
          <a:prstGeom prst="wedgeEllipseCallout">
            <a:avLst>
              <a:gd name="adj1" fmla="val 75152"/>
              <a:gd name="adj2" fmla="val 2770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We extensively use </a:t>
            </a:r>
            <a:r>
              <a:rPr lang="en-US" sz="2800" dirty="0" err="1" smtClean="0"/>
              <a:t>SaaS</a:t>
            </a:r>
            <a:r>
              <a:rPr lang="en-US" sz="2800" dirty="0" smtClean="0"/>
              <a:t> software, it makes us </a:t>
            </a:r>
            <a:r>
              <a:rPr lang="en-US" sz="2800" dirty="0" err="1" smtClean="0"/>
              <a:t>sooooo</a:t>
            </a:r>
            <a:r>
              <a:rPr lang="en-US" sz="2800" dirty="0" smtClean="0"/>
              <a:t> productive…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2290" y="4012704"/>
            <a:ext cx="1894815" cy="1929904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7536026" y="3508648"/>
            <a:ext cx="3240360" cy="2736304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Callout 23"/>
          <p:cNvSpPr/>
          <p:nvPr/>
        </p:nvSpPr>
        <p:spPr>
          <a:xfrm>
            <a:off x="8544138" y="1492424"/>
            <a:ext cx="4032448" cy="2160240"/>
          </a:xfrm>
          <a:prstGeom prst="wedgeEllipseCallout">
            <a:avLst>
              <a:gd name="adj1" fmla="val -99892"/>
              <a:gd name="adj2" fmla="val 2370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… at delivering packaged software to our customers!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3615902" y="5740896"/>
            <a:ext cx="52747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rgbClr val="FF6600"/>
                </a:solidFill>
              </a:rPr>
              <a:t>#FAIL</a:t>
            </a:r>
            <a:endParaRPr lang="en-US" sz="138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2658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Chalkboard"/>
        <a:ea typeface="ヒラギノ角ゴ ProN W3"/>
        <a:cs typeface="ヒラギノ角ゴ ProN W3"/>
      </a:majorFont>
      <a:minorFont>
        <a:latin typeface="Chalkboard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角ゴ ProN W3" charset="0"/>
            <a:cs typeface="ヒラギノ角ゴ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角ゴ ProN W3" charset="0"/>
            <a:cs typeface="ヒラギノ角ゴ ProN W3" charset="0"/>
            <a:sym typeface="Chalkboard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le &amp; Bullets - Right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Chalkboard"/>
        <a:ea typeface="ヒラギノ角ゴ ProN W3"/>
        <a:cs typeface="ヒラギノ角ゴ ProN W3"/>
      </a:majorFont>
      <a:minorFont>
        <a:latin typeface="Chalkboard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角ゴ ProN W3" charset="0"/>
            <a:cs typeface="ヒラギノ角ゴ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角ゴ ProN W3" charset="0"/>
            <a:cs typeface="ヒラギノ角ゴ ProN W3" charset="0"/>
            <a:sym typeface="Chalkboard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Office Theme">
  <a:themeElements>
    <a:clrScheme name="Custom 5">
      <a:dk1>
        <a:srgbClr val="262626"/>
      </a:dk1>
      <a:lt1>
        <a:sysClr val="window" lastClr="FFFFFF"/>
      </a:lt1>
      <a:dk2>
        <a:srgbClr val="333333"/>
      </a:dk2>
      <a:lt2>
        <a:srgbClr val="EEECE1"/>
      </a:lt2>
      <a:accent1>
        <a:srgbClr val="1985B5"/>
      </a:accent1>
      <a:accent2>
        <a:srgbClr val="C0504D"/>
      </a:accent2>
      <a:accent3>
        <a:srgbClr val="9BBB59"/>
      </a:accent3>
      <a:accent4>
        <a:srgbClr val="8064A2"/>
      </a:accent4>
      <a:accent5>
        <a:srgbClr val="32AFB5"/>
      </a:accent5>
      <a:accent6>
        <a:srgbClr val="E15200"/>
      </a:accent6>
      <a:hlink>
        <a:srgbClr val="E15200"/>
      </a:hlink>
      <a:folHlink>
        <a:srgbClr val="FF52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_Office Theme">
  <a:themeElements>
    <a:clrScheme name="Custom 5">
      <a:dk1>
        <a:srgbClr val="262626"/>
      </a:dk1>
      <a:lt1>
        <a:sysClr val="window" lastClr="FFFFFF"/>
      </a:lt1>
      <a:dk2>
        <a:srgbClr val="333333"/>
      </a:dk2>
      <a:lt2>
        <a:srgbClr val="EEECE1"/>
      </a:lt2>
      <a:accent1>
        <a:srgbClr val="1985B5"/>
      </a:accent1>
      <a:accent2>
        <a:srgbClr val="C0504D"/>
      </a:accent2>
      <a:accent3>
        <a:srgbClr val="9BBB59"/>
      </a:accent3>
      <a:accent4>
        <a:srgbClr val="8064A2"/>
      </a:accent4>
      <a:accent5>
        <a:srgbClr val="32AFB5"/>
      </a:accent5>
      <a:accent6>
        <a:srgbClr val="E15200"/>
      </a:accent6>
      <a:hlink>
        <a:srgbClr val="E15200"/>
      </a:hlink>
      <a:folHlink>
        <a:srgbClr val="FF52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- Center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Chalkboard"/>
        <a:ea typeface="ヒラギノ角ゴ ProN W3"/>
        <a:cs typeface="ヒラギノ角ゴ ProN W3"/>
      </a:majorFont>
      <a:minorFont>
        <a:latin typeface="Chalkboard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角ゴ ProN W3" charset="0"/>
            <a:cs typeface="ヒラギノ角ゴ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角ゴ ProN W3" charset="0"/>
            <a:cs typeface="ヒラギノ角ゴ ProN W3" charset="0"/>
            <a:sym typeface="Chalkboard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hoto - Horizontal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Chalkboard"/>
        <a:ea typeface="ヒラギノ角ゴ ProN W3"/>
        <a:cs typeface="ヒラギノ角ゴ ProN W3"/>
      </a:majorFont>
      <a:minorFont>
        <a:latin typeface="Chalkboard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角ゴ ProN W3" charset="0"/>
            <a:cs typeface="ヒラギノ角ゴ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角ゴ ProN W3" charset="0"/>
            <a:cs typeface="ヒラギノ角ゴ ProN W3" charset="0"/>
            <a:sym typeface="Chalkboard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itle &amp; Bullets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Chalkboard"/>
        <a:ea typeface="ヒラギノ角ゴ ProN W3"/>
        <a:cs typeface="ヒラギノ角ゴ ProN W3"/>
      </a:majorFont>
      <a:minorFont>
        <a:latin typeface="Chalkboard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角ゴ ProN W3" charset="0"/>
            <a:cs typeface="ヒラギノ角ゴ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角ゴ ProN W3" charset="0"/>
            <a:cs typeface="ヒラギノ角ゴ ProN W3" charset="0"/>
            <a:sym typeface="Chalkboar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Vertical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Chalkboard"/>
        <a:ea typeface="ヒラギノ角ゴ ProN W3"/>
        <a:cs typeface="ヒラギノ角ゴ ProN W3"/>
      </a:majorFont>
      <a:minorFont>
        <a:latin typeface="Chalkboard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角ゴ ProN W3" charset="0"/>
            <a:cs typeface="ヒラギノ角ゴ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角ゴ ProN W3" charset="0"/>
            <a:cs typeface="ヒラギノ角ゴ ProN W3" charset="0"/>
            <a:sym typeface="Chalkboard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itle - Top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Chalkboard"/>
        <a:ea typeface="ヒラギノ角ゴ ProN W3"/>
        <a:cs typeface="ヒラギノ角ゴ ProN W3"/>
      </a:majorFont>
      <a:minorFont>
        <a:latin typeface="Chalkboard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角ゴ ProN W3" charset="0"/>
            <a:cs typeface="ヒラギノ角ゴ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角ゴ ProN W3" charset="0"/>
            <a:cs typeface="ヒラギノ角ゴ ProN W3" charset="0"/>
            <a:sym typeface="Chalkboard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Blan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Chalkboard"/>
        <a:ea typeface="ヒラギノ角ゴ ProN W3"/>
        <a:cs typeface="ヒラギノ角ゴ ProN W3"/>
      </a:majorFont>
      <a:minorFont>
        <a:latin typeface="Chalkboard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角ゴ ProN W3" charset="0"/>
            <a:cs typeface="ヒラギノ角ゴ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角ゴ ProN W3" charset="0"/>
            <a:cs typeface="ヒラギノ角ゴ ProN W3" charset="0"/>
            <a:sym typeface="Chalkboard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 &amp; Bullets - Left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Chalkboard"/>
        <a:ea typeface="ヒラギノ角ゴ ProN W3"/>
        <a:cs typeface="ヒラギノ角ゴ ProN W3"/>
      </a:majorFont>
      <a:minorFont>
        <a:latin typeface="Chalkboard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角ゴ ProN W3" charset="0"/>
            <a:cs typeface="ヒラギノ角ゴ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角ゴ ProN W3" charset="0"/>
            <a:cs typeface="ヒラギノ角ゴ ProN W3" charset="0"/>
            <a:sym typeface="Chalkboard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Chalkboard"/>
        <a:ea typeface="ヒラギノ角ゴ ProN W3"/>
        <a:cs typeface="ヒラギノ角ゴ ProN W3"/>
      </a:majorFont>
      <a:minorFont>
        <a:latin typeface="Chalkboard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角ゴ ProN W3" charset="0"/>
            <a:cs typeface="ヒラギノ角ゴ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角ゴ ProN W3" charset="0"/>
            <a:cs typeface="ヒラギノ角ゴ ProN W3" charset="0"/>
            <a:sym typeface="Chalkboard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2379</TotalTime>
  <Pages>0</Pages>
  <Words>1676</Words>
  <Characters>0</Characters>
  <Application>Microsoft Office PowerPoint</Application>
  <PresentationFormat>Custom</PresentationFormat>
  <Lines>0</Lines>
  <Paragraphs>401</Paragraphs>
  <Slides>35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12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Title &amp; Subtitle</vt:lpstr>
      <vt:lpstr>Title - Center</vt:lpstr>
      <vt:lpstr>Photo - Horizontal</vt:lpstr>
      <vt:lpstr>Title &amp; Bullets</vt:lpstr>
      <vt:lpstr>Photo - Vertical</vt:lpstr>
      <vt:lpstr>Title - Top</vt:lpstr>
      <vt:lpstr>Blank</vt:lpstr>
      <vt:lpstr>Title &amp; Bullets - Left</vt:lpstr>
      <vt:lpstr>Title, Bullets &amp; Photo</vt:lpstr>
      <vt:lpstr>Title &amp; Bullets - Right</vt:lpstr>
      <vt:lpstr>Office Theme</vt:lpstr>
      <vt:lpstr>1_Office Theme</vt:lpstr>
      <vt:lpstr>Cloud Computing – To be or not to be(e)   </vt:lpstr>
      <vt:lpstr>Introduction – Sacha Labourey </vt:lpstr>
      <vt:lpstr>Agenda </vt:lpstr>
      <vt:lpstr>Why do we like the “Cloud”?</vt:lpstr>
      <vt:lpstr>The SaaS “Good Morning” e-mail</vt:lpstr>
      <vt:lpstr>Why do we love the cloud?</vt:lpstr>
      <vt:lpstr>Why do WE love it?</vt:lpstr>
      <vt:lpstr>Who wants to use the “Cloud”?</vt:lpstr>
      <vt:lpstr>“Mental picture” of most of today’s software vendors</vt:lpstr>
      <vt:lpstr>TIME TO WAKE-UP!!!</vt:lpstr>
      <vt:lpstr>Drivers &amp; Acceleration</vt:lpstr>
      <vt:lpstr>So, fine, cloud it is –   but what’s the big deal?</vt:lpstr>
      <vt:lpstr>Software vs. Cloud Service</vt:lpstr>
      <vt:lpstr>To be or not to be</vt:lpstr>
      <vt:lpstr>Software != Service</vt:lpstr>
      <vt:lpstr>Example: Lose it!</vt:lpstr>
      <vt:lpstr>How to get there? What tools?</vt:lpstr>
      <vt:lpstr>Easy: « Just use a XaaS! »</vt:lpstr>
      <vt:lpstr>Traditional software stack We have done this for 20 years!</vt:lpstr>
      <vt:lpstr>Slide 20</vt:lpstr>
      <vt:lpstr>SaaS</vt:lpstr>
      <vt:lpstr>IaaS</vt:lpstr>
      <vt:lpstr>IaaS – Let’s try not to change too much…</vt:lpstr>
      <vt:lpstr>IaaS – Congratulations!</vt:lpstr>
      <vt:lpstr>IaaS – Consequences</vt:lpstr>
      <vt:lpstr>PaaS </vt:lpstr>
      <vt:lpstr>One last warning…</vt:lpstr>
      <vt:lpstr>Why am I telling you all of this?</vt:lpstr>
      <vt:lpstr>Why does CloudBees rock?</vt:lpstr>
      <vt:lpstr>CloudBees Platform as a Service</vt:lpstr>
      <vt:lpstr>Slide 31</vt:lpstr>
      <vt:lpstr>Getting started</vt:lpstr>
      <vt:lpstr>Today’s demo</vt:lpstr>
      <vt:lpstr>Today’s demo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PaaS design Patterns</dc:title>
  <dc:subject/>
  <dc:creator/>
  <cp:keywords/>
  <dc:description/>
  <cp:lastModifiedBy>Sacha Labourey</cp:lastModifiedBy>
  <cp:revision>54</cp:revision>
  <dcterms:modified xsi:type="dcterms:W3CDTF">2012-10-12T12:39:16Z</dcterms:modified>
</cp:coreProperties>
</file>